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wmf" ContentType="image/x-wmf"/>
  <Default Extension="png" ContentType="image/png"/>
  <Default Extension="jpeg" ContentType="image/jpeg"/>
  <Default Extension="rels" ContentType="application/vnd.openxmlformats-package.relationships+xml"/>
  <Default Extension="bin" ContentType="application/vnd.openxmlformats-officedocument.oleObject"/>
  <Override PartName="/ppt/slides/slide2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4.xml" ContentType="application/vnd.openxmlformats-officedocument.presentationml.slid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docProps/core.xml" ContentType="application/vnd.openxmlformats-package.core-properties+xml"/>
  <Override PartName="/ppt/notesSlides/notesSlide3.xml" ContentType="application/vnd.openxmlformats-officedocument.presentationml.notes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6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theme/theme1.xml" ContentType="application/vnd.openxmlformats-officedocument.theme+xml"/>
  <Override PartName="/ppt/notesSlides/notesSlide16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4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.xml" ContentType="application/vnd.openxmlformats-officedocument.presentationml.sl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  <Override PartName="/ppt/presProps.xml" ContentType="application/vnd.openxmlformats-officedocument.presentationml.presProp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20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9926638" cy="6797675"/>
  <p:defaultTextStyle>
    <a:lvl1pPr marL="0" indent="0" algn="l" defTabSz="9144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  <a:ea typeface="宋体"/>
      </a:defRPr>
    </a:lvl1pPr>
    <a:lvl2pPr marL="457200" indent="457200" algn="l" defTabSz="9144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  <a:ea typeface="宋体"/>
      </a:defRPr>
    </a:lvl2pPr>
    <a:lvl3pPr marL="914400" indent="914400" algn="l" defTabSz="9144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  <a:ea typeface="宋体"/>
      </a:defRPr>
    </a:lvl3pPr>
    <a:lvl4pPr marL="1371600" indent="1371600" algn="l" defTabSz="9144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  <a:ea typeface="宋体"/>
      </a:defRPr>
    </a:lvl4pPr>
    <a:lvl5pPr marL="1828800" indent="1828800" algn="l" defTabSz="9144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  <a:ea typeface="宋体"/>
      </a:defRPr>
    </a:lvl5pPr>
    <a:lvl6pPr>
      <a:defRPr lang="en-US" sz="1800"/>
    </a:lvl6pPr>
    <a:lvl7pPr>
      <a:defRPr lang="en-US" sz="1800"/>
    </a:lvl7pPr>
    <a:lvl8pPr>
      <a:defRPr lang="en-US" sz="1800"/>
    </a:lvl8pPr>
    <a:lvl9pPr>
      <a:defRPr lang="en-US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 /><Relationship Id="rId22" Type="http://schemas.openxmlformats.org/officeDocument/2006/relationships/tableStyles" Target="tableStyles.xml" /><Relationship Id="rId23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14" name="Header Placeholder 1"/>
          <p:cNvSpPr>
            <a:spLocks noChangeShapeType="1" noGrp="1"/>
          </p:cNvSpPr>
          <p:nvPr>
            <p:ph type="hdr" idx="0"/>
          </p:nvPr>
        </p:nvSpPr>
        <p:spPr bwMode="auto">
          <a:xfrm>
            <a:off x="0" y="0"/>
            <a:ext cx="4300537" cy="339725"/>
          </a:xfrm>
          <a:prstGeom prst="rect">
            <a:avLst/>
          </a:prstGeom>
          <a:noFill/>
        </p:spPr>
        <p:txBody>
          <a:bodyPr lIns="91312" tIns="45656" rIns="91312" bIns="45656"/>
          <a:lstStyle/>
          <a:p>
            <a:pPr>
              <a:defRPr/>
            </a:pPr>
            <a:endParaRPr sz="1400"/>
          </a:p>
        </p:txBody>
      </p:sp>
      <p:sp>
        <p:nvSpPr>
          <p:cNvPr id="13315" name="Date Placeholder 2"/>
          <p:cNvSpPr>
            <a:spLocks noChangeShapeType="1" noGrp="1"/>
          </p:cNvSpPr>
          <p:nvPr>
            <p:ph type="dt" idx="1"/>
          </p:nvPr>
        </p:nvSpPr>
        <p:spPr bwMode="auto">
          <a:xfrm>
            <a:off x="5622924" y="0"/>
            <a:ext cx="4302125" cy="339725"/>
          </a:xfrm>
          <a:prstGeom prst="rect">
            <a:avLst/>
          </a:prstGeom>
          <a:noFill/>
        </p:spPr>
        <p:txBody>
          <a:bodyPr lIns="91312" tIns="45656" rIns="91312" bIns="45656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en-US" sz="1200">
                <a:ea typeface="新細明體"/>
              </a:rPr>
              <a:t>*</a:t>
            </a:r>
            <a:endParaRPr/>
          </a:p>
        </p:txBody>
      </p:sp>
      <p:sp>
        <p:nvSpPr>
          <p:cNvPr id="13316" name="Slide Image Placeholder 3"/>
          <p:cNvSpPr>
            <a:spLocks noChangeShapeType="1" noGrp="1"/>
          </p:cNvSpPr>
          <p:nvPr>
            <p:ph type="sldImg" idx="2"/>
          </p:nvPr>
        </p:nvSpPr>
        <p:spPr bwMode="auto">
          <a:xfrm>
            <a:off x="3265487" y="511175"/>
            <a:ext cx="3395662" cy="254635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lIns="91312" tIns="45656" rIns="91312" bIns="45656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3317" name="Notes Placeholder 4"/>
          <p:cNvSpPr>
            <a:spLocks noChangeShapeType="1" noGrp="1"/>
          </p:cNvSpPr>
          <p:nvPr>
            <p:ph type="body" idx="3"/>
          </p:nvPr>
        </p:nvSpPr>
        <p:spPr bwMode="auto">
          <a:xfrm>
            <a:off x="993775" y="3228975"/>
            <a:ext cx="7939087" cy="3059112"/>
          </a:xfrm>
          <a:prstGeom prst="rect">
            <a:avLst/>
          </a:prstGeom>
          <a:noFill/>
        </p:spPr>
        <p:txBody>
          <a:bodyPr lIns="91312" tIns="45656" rIns="91312" bIns="45656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US"/>
              <a:t>Click to edit Master text styles</a:t>
            </a:r>
            <a:endParaRPr/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/>
              <a:t>Second level</a:t>
            </a:r>
            <a:endParaRPr/>
          </a:p>
          <a:p>
            <a:pPr marL="914400" lvl="2" indent="0">
              <a:spcBef>
                <a:spcPts val="0"/>
              </a:spcBef>
              <a:buNone/>
              <a:defRPr/>
            </a:pPr>
            <a:r>
              <a:rPr lang="en-US"/>
              <a:t>Third level</a:t>
            </a:r>
            <a:endParaRPr/>
          </a:p>
          <a:p>
            <a:pPr marL="1371600" lvl="3" indent="0">
              <a:spcBef>
                <a:spcPts val="0"/>
              </a:spcBef>
              <a:buNone/>
              <a:defRPr/>
            </a:pPr>
            <a:r>
              <a:rPr lang="en-US"/>
              <a:t>Fourth level</a:t>
            </a:r>
            <a:endParaRPr/>
          </a:p>
          <a:p>
            <a:pPr marL="1828800" lvl="4" indent="0">
              <a:spcBef>
                <a:spcPts val="0"/>
              </a:spcBef>
              <a:buNone/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13318" name="Footer Placeholder 5"/>
          <p:cNvSpPr>
            <a:spLocks noChangeShapeType="1" noGrp="1"/>
          </p:cNvSpPr>
          <p:nvPr>
            <p:ph type="ftr" idx="4"/>
          </p:nvPr>
        </p:nvSpPr>
        <p:spPr bwMode="auto">
          <a:xfrm>
            <a:off x="0" y="6456362"/>
            <a:ext cx="5907087" cy="339725"/>
          </a:xfrm>
          <a:prstGeom prst="rect">
            <a:avLst/>
          </a:prstGeom>
          <a:noFill/>
        </p:spPr>
        <p:txBody>
          <a:bodyPr lIns="91312" tIns="45656" rIns="91312" bIns="45656" anchor="b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200"/>
              <a:t>2011©爱瑞思软件（深圳）有限公司, http://irissz.com</a:t>
            </a:r>
            <a:endParaRPr/>
          </a:p>
        </p:txBody>
      </p:sp>
      <p:sp>
        <p:nvSpPr>
          <p:cNvPr id="13319" name="Slide Number Placeholder 6"/>
          <p:cNvSpPr>
            <a:spLocks noChangeShapeType="1" noGrp="1"/>
          </p:cNvSpPr>
          <p:nvPr>
            <p:ph type="sldNum" idx="5"/>
          </p:nvPr>
        </p:nvSpPr>
        <p:spPr bwMode="auto">
          <a:xfrm>
            <a:off x="5622924" y="6456362"/>
            <a:ext cx="4302125" cy="339725"/>
          </a:xfrm>
          <a:prstGeom prst="rect">
            <a:avLst/>
          </a:prstGeom>
          <a:noFill/>
        </p:spPr>
        <p:txBody>
          <a:bodyPr lIns="91312" tIns="45656" rIns="91312" bIns="45656" anchor="b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ea typeface="新細明體"/>
              </a:rPr>
              <a:t>*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 ?>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 ?>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 ?>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 ?>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 ?>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3306036-E887-2D9D-7491-3E6916FC61DE}" type="slidenum">
              <a:rPr/>
              <a:t/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ChangeShapeType="1" noGrp="1"/>
          </p:cNvSpPr>
          <p:nvPr>
            <p:ph type="sldImg" idx="0"/>
          </p:nvPr>
        </p:nvSpPr>
        <p:spPr bwMode="auto">
          <a:xfrm>
            <a:off x="3265487" y="511175"/>
            <a:ext cx="3395662" cy="2546350"/>
          </a:xfrm>
          <a:prstGeom prst="rect">
            <a:avLst/>
          </a:prstGeom>
          <a:noFill/>
          <a:ln w="9524">
            <a:solidFill>
              <a:srgbClr val="000000"/>
            </a:solidFill>
            <a:miter/>
            <a:headEnd/>
            <a:tailEnd/>
          </a:ln>
        </p:spPr>
        <p:txBody>
          <a:bodyPr lIns="91312" tIns="45656" rIns="91312" bIns="45656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6627" name="备注占位符 2"/>
          <p:cNvSpPr>
            <a:spLocks noChangeShapeType="1" noGrp="1"/>
          </p:cNvSpPr>
          <p:nvPr>
            <p:ph type="body" idx="1"/>
          </p:nvPr>
        </p:nvSpPr>
        <p:spPr bwMode="auto">
          <a:xfrm>
            <a:off x="993775" y="3228975"/>
            <a:ext cx="7939087" cy="3059112"/>
          </a:xfrm>
          <a:prstGeom prst="rect">
            <a:avLst/>
          </a:prstGeom>
          <a:noFill/>
        </p:spPr>
        <p:txBody>
          <a:bodyPr lIns="91312" tIns="45656" rIns="91312" bIns="45656" anchor="t"/>
          <a:lstStyle/>
          <a:p>
            <a:pPr>
              <a:defRPr/>
            </a:pPr>
            <a:endParaRPr sz="1400"/>
          </a:p>
        </p:txBody>
      </p:sp>
      <p:sp>
        <p:nvSpPr>
          <p:cNvPr id="26628" name="灯片编号占位符 3"/>
          <p:cNvSpPr txBox="1">
            <a:spLocks noChangeShapeType="1" noGrp="1"/>
          </p:cNvSpPr>
          <p:nvPr>
            <p:ph type="sldNum"/>
          </p:nvPr>
        </p:nvSpPr>
        <p:spPr bwMode="auto">
          <a:xfrm>
            <a:off x="5622924" y="6456362"/>
            <a:ext cx="4302125" cy="339725"/>
          </a:xfrm>
          <a:prstGeom prst="rect">
            <a:avLst/>
          </a:prstGeom>
          <a:noFill/>
        </p:spPr>
        <p:txBody>
          <a:bodyPr lIns="91312" tIns="45656" rIns="91312" bIns="45656" anchor="b"/>
          <a:lstStyle/>
          <a:p>
            <a:pPr lvl="0" algn="r">
              <a:spcBef>
                <a:spcPts val="0"/>
              </a:spcBef>
              <a:defRPr/>
            </a:pPr>
            <a:fld id="{D038279B-FC19-497E-A7D1-5ADD9CAF016F}" type="slidenum">
              <a:rPr lang="en-US">
                <a:ea typeface="新細明體"/>
              </a:rPr>
              <a:t>*</a:t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73A3740-0106-B7D4-CAF5-CBAAD645C359}" type="slidenum">
              <a:rPr/>
              <a:t/>
            </a:fld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20B7096-352B-724D-E2F7-CA91A5116A59}" type="slidenum">
              <a:rPr/>
              <a:t/>
            </a:fld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C6DF0BF-644B-DCFA-5E2C-6EE52102F064}" type="slidenum">
              <a:rPr/>
              <a:t/>
            </a:fld>
            <a:endParaRPr/>
          </a:p>
        </p:txBody>
      </p:sp>
    </p:spTree>
  </p:cSld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8FC65A7-3CC3-394E-2E4A-EA87B3BD67DB}" type="slidenum">
              <a:rPr/>
              <a:t/>
            </a:fld>
            <a:endParaRPr/>
          </a:p>
        </p:txBody>
      </p:sp>
    </p:spTree>
  </p:cSld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625AB8F-9724-5E5C-24D2-9C9C6C5FE5E0}" type="slidenum">
              <a:rPr/>
              <a:t/>
            </a:fld>
            <a:endParaRPr/>
          </a:p>
        </p:txBody>
      </p:sp>
    </p:spTree>
  </p:cSld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C29EADF-6D02-CD27-00D4-F348538E0F53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DC21AB5-CA9D-DB21-41A1-28FF8E0ED35C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F207E0D-9E28-4155-8F47-032D665EA86C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F911A85-6340-07E3-1135-6E7F60E32D74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983A871-E07B-7852-9563-BDCCDE80BE08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A96908B-D988-7EE8-6B62-B92F89DC0170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94C6FA2-42DB-F6D9-7128-730E245850E0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B7DCFF1-B3B9-AC66-2E4B-53389C8B71F6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578" name="幻灯片图像占位符 1"/>
          <p:cNvSpPr>
            <a:spLocks noChangeShapeType="1" noGrp="1"/>
          </p:cNvSpPr>
          <p:nvPr>
            <p:ph type="sldImg" idx="0"/>
          </p:nvPr>
        </p:nvSpPr>
        <p:spPr bwMode="auto">
          <a:xfrm>
            <a:off x="3265487" y="511175"/>
            <a:ext cx="3395662" cy="2546350"/>
          </a:xfrm>
          <a:prstGeom prst="rect">
            <a:avLst/>
          </a:prstGeom>
          <a:noFill/>
          <a:ln w="9524">
            <a:solidFill>
              <a:srgbClr val="000000"/>
            </a:solidFill>
            <a:miter/>
            <a:headEnd/>
            <a:tailEnd/>
          </a:ln>
        </p:spPr>
        <p:txBody>
          <a:bodyPr lIns="91312" tIns="45656" rIns="91312" bIns="45656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4579" name="备注占位符 2"/>
          <p:cNvSpPr>
            <a:spLocks noChangeShapeType="1" noGrp="1"/>
          </p:cNvSpPr>
          <p:nvPr>
            <p:ph type="body" idx="1"/>
          </p:nvPr>
        </p:nvSpPr>
        <p:spPr bwMode="auto">
          <a:xfrm>
            <a:off x="993775" y="3228975"/>
            <a:ext cx="7939087" cy="3059112"/>
          </a:xfrm>
          <a:prstGeom prst="rect">
            <a:avLst/>
          </a:prstGeom>
          <a:noFill/>
        </p:spPr>
        <p:txBody>
          <a:bodyPr lIns="91312" tIns="45656" rIns="91312" bIns="45656" anchor="t"/>
          <a:lstStyle/>
          <a:p>
            <a:pPr lvl="0">
              <a:defRPr/>
            </a:pPr>
            <a:endParaRPr/>
          </a:p>
        </p:txBody>
      </p:sp>
      <p:sp>
        <p:nvSpPr>
          <p:cNvPr id="24580" name="灯片编号占位符 3"/>
          <p:cNvSpPr txBox="1">
            <a:spLocks noChangeShapeType="1" noGrp="1"/>
          </p:cNvSpPr>
          <p:nvPr>
            <p:ph type="sldNum"/>
          </p:nvPr>
        </p:nvSpPr>
        <p:spPr bwMode="auto">
          <a:xfrm>
            <a:off x="5622924" y="6456362"/>
            <a:ext cx="4302125" cy="339725"/>
          </a:xfrm>
          <a:prstGeom prst="rect">
            <a:avLst/>
          </a:prstGeom>
          <a:noFill/>
        </p:spPr>
        <p:txBody>
          <a:bodyPr lIns="91312" tIns="45656" rIns="91312" bIns="45656" anchor="b"/>
          <a:lstStyle/>
          <a:p>
            <a:pPr lvl="0" algn="r">
              <a:spcBef>
                <a:spcPts val="0"/>
              </a:spcBef>
              <a:defRPr/>
            </a:pPr>
            <a:fld id="{D038279B-FC19-497E-A7D1-5ADD9CAF016F}" type="slidenum">
              <a:rPr lang="en-US">
                <a:ea typeface="新細明體"/>
              </a:rPr>
              <a:t>*</a:t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Shape 1026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TW"/>
              <a:t>按一下以編輯母片標題樣式</a:t>
            </a:r>
            <a:endParaRPr/>
          </a:p>
        </p:txBody>
      </p:sp>
      <p:sp>
        <p:nvSpPr>
          <p:cNvPr id="1027" name="Shape 1027"/>
          <p:cNvSpPr>
            <a:spLocks noChangeShapeType="1" noGrp="1"/>
          </p:cNvSpPr>
          <p:nvPr>
            <p:ph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按一下以編輯母片文字樣式</a:t>
            </a:r>
            <a:endParaRPr/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第二層</a:t>
            </a:r>
            <a:endParaRPr/>
          </a:p>
          <a:p>
            <a:pPr marL="1143000" lvl="2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第三層</a:t>
            </a:r>
            <a:endParaRPr/>
          </a:p>
          <a:p>
            <a:pPr marL="1600200" lvl="3" indent="-22860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第四層</a:t>
            </a:r>
            <a:endParaRPr/>
          </a:p>
          <a:p>
            <a:pPr marL="2057400" lvl="4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第五層</a:t>
            </a:r>
            <a:endParaRPr/>
          </a:p>
        </p:txBody>
      </p:sp>
      <p:sp>
        <p:nvSpPr>
          <p:cNvPr id="1028" name="Shape 1028"/>
          <p:cNvSpPr>
            <a:spLocks noChangeShapeType="1" noGrp="1"/>
          </p:cNvSpPr>
          <p:nvPr>
            <p:ph type="dt" idx="2"/>
          </p:nvPr>
        </p:nvSpPr>
        <p:spPr bwMode="auto">
          <a:xfrm>
            <a:off x="6362700" y="6356350"/>
            <a:ext cx="2085975" cy="365125"/>
          </a:xfrm>
          <a:prstGeom prst="rect">
            <a:avLst/>
          </a:prstGeom>
          <a:noFill/>
        </p:spPr>
        <p:txBody>
          <a:bodyPr lIns="91440" tIns="45720" rIns="4572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endParaRPr lang="en-US" sz="1200"/>
          </a:p>
        </p:txBody>
      </p:sp>
      <p:sp>
        <p:nvSpPr>
          <p:cNvPr id="1032" name="Shape 1032"/>
          <p:cNvSpPr>
            <a:spLocks noChangeShapeType="1" noGrp="1"/>
          </p:cNvSpPr>
          <p:nvPr>
            <p:ph type="ftr" idx="3"/>
          </p:nvPr>
        </p:nvSpPr>
        <p:spPr bwMode="auto">
          <a:xfrm>
            <a:off x="684212" y="6376987"/>
            <a:ext cx="4632325" cy="365125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100"/>
              <a:t>2011©爱瑞思软件（深圳）有限公司, </a:t>
            </a:r>
            <a:r>
              <a:rPr lang="en-US" sz="1200"/>
              <a:t>http://irissz.com</a:t>
            </a:r>
            <a:endParaRPr/>
          </a:p>
        </p:txBody>
      </p:sp>
      <p:sp>
        <p:nvSpPr>
          <p:cNvPr id="1029" name="Shape 1029"/>
          <p:cNvSpPr>
            <a:spLocks noChangeShapeType="1" noGrp="1"/>
          </p:cNvSpPr>
          <p:nvPr>
            <p:ph type="sldNum" idx="4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&lt;#&gt;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9_高階主管">
    <p:bg>
      <p:bgPr shadeToTitle="0">
        <a:blipFill>
          <a:blip r:embed="rId2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42" name="Oval 6"/>
          <p:cNvSpPr>
            <a:spLocks noChangeShapeType="1" noGrp="1"/>
          </p:cNvSpPr>
          <p:nvPr/>
        </p:nvSpPr>
        <p:spPr bwMode="auto">
          <a:xfrm>
            <a:off x="8458200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243" name="Oval 7"/>
          <p:cNvSpPr>
            <a:spLocks noChangeShapeType="1" noGrp="1"/>
          </p:cNvSpPr>
          <p:nvPr/>
        </p:nvSpPr>
        <p:spPr bwMode="auto">
          <a:xfrm>
            <a:off x="569912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244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TW"/>
              <a:t>按一下以編輯母片標題樣式</a:t>
            </a:r>
            <a:endParaRPr/>
          </a:p>
        </p:txBody>
      </p:sp>
      <p:sp>
        <p:nvSpPr>
          <p:cNvPr id="10245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按一下以編輯母片文字樣式</a:t>
            </a:r>
            <a:endParaRPr/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第二層</a:t>
            </a:r>
            <a:endParaRPr/>
          </a:p>
          <a:p>
            <a:pPr marL="1143000" lvl="2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第三層</a:t>
            </a:r>
            <a:endParaRPr/>
          </a:p>
          <a:p>
            <a:pPr marL="1600200" lvl="3" indent="-22860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第四層</a:t>
            </a:r>
            <a:endParaRPr/>
          </a:p>
          <a:p>
            <a:pPr marL="2057400" lvl="4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第五層</a:t>
            </a:r>
            <a:endParaRPr/>
          </a:p>
        </p:txBody>
      </p:sp>
      <p:sp>
        <p:nvSpPr>
          <p:cNvPr id="10246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6362700" y="6356350"/>
            <a:ext cx="2085975" cy="365125"/>
          </a:xfrm>
          <a:prstGeom prst="rect">
            <a:avLst/>
          </a:prstGeom>
          <a:noFill/>
        </p:spPr>
        <p:txBody>
          <a:bodyPr lIns="91440" tIns="45720" rIns="4572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r>
            <a:endParaRPr/>
          </a:p>
        </p:txBody>
      </p:sp>
      <p:sp>
        <p:nvSpPr>
          <p:cNvPr id="10247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58812" y="6356350"/>
            <a:ext cx="2847975" cy="36512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248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10_高階主管">
    <p:bg>
      <p:bgPr shadeToTitle="0">
        <a:blipFill>
          <a:blip r:embed="rId2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266" name="Oval 6"/>
          <p:cNvSpPr>
            <a:spLocks noChangeShapeType="1" noGrp="1"/>
          </p:cNvSpPr>
          <p:nvPr/>
        </p:nvSpPr>
        <p:spPr bwMode="auto">
          <a:xfrm>
            <a:off x="8458200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1267" name="Oval 7"/>
          <p:cNvSpPr>
            <a:spLocks noChangeShapeType="1" noGrp="1"/>
          </p:cNvSpPr>
          <p:nvPr/>
        </p:nvSpPr>
        <p:spPr bwMode="auto">
          <a:xfrm>
            <a:off x="569912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1268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TW"/>
              <a:t>按一下以編輯母片標題樣式</a:t>
            </a:r>
            <a:endParaRPr/>
          </a:p>
        </p:txBody>
      </p:sp>
      <p:sp>
        <p:nvSpPr>
          <p:cNvPr id="11269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按一下以編輯母片文字樣式</a:t>
            </a:r>
            <a:endParaRPr/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第二層</a:t>
            </a:r>
            <a:endParaRPr/>
          </a:p>
          <a:p>
            <a:pPr marL="1143000" lvl="2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第三層</a:t>
            </a:r>
            <a:endParaRPr/>
          </a:p>
          <a:p>
            <a:pPr marL="1600200" lvl="3" indent="-22860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第四層</a:t>
            </a:r>
            <a:endParaRPr/>
          </a:p>
          <a:p>
            <a:pPr marL="2057400" lvl="4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第五層</a:t>
            </a:r>
            <a:endParaRPr/>
          </a:p>
        </p:txBody>
      </p:sp>
      <p:sp>
        <p:nvSpPr>
          <p:cNvPr id="11270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6362700" y="6356350"/>
            <a:ext cx="2085975" cy="365125"/>
          </a:xfrm>
          <a:prstGeom prst="rect">
            <a:avLst/>
          </a:prstGeom>
          <a:noFill/>
        </p:spPr>
        <p:txBody>
          <a:bodyPr lIns="91440" tIns="45720" rIns="4572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r>
            <a:endParaRPr/>
          </a:p>
        </p:txBody>
      </p:sp>
      <p:sp>
        <p:nvSpPr>
          <p:cNvPr id="11271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58812" y="6356350"/>
            <a:ext cx="2847975" cy="36512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1272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11_高階主管">
    <p:bg>
      <p:bgPr shadeToTitle="0">
        <a:blipFill>
          <a:blip r:embed="rId2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90" name="Oval 6"/>
          <p:cNvSpPr>
            <a:spLocks noChangeShapeType="1" noGrp="1"/>
          </p:cNvSpPr>
          <p:nvPr/>
        </p:nvSpPr>
        <p:spPr bwMode="auto">
          <a:xfrm>
            <a:off x="8458200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2291" name="Oval 7"/>
          <p:cNvSpPr>
            <a:spLocks noChangeShapeType="1" noGrp="1"/>
          </p:cNvSpPr>
          <p:nvPr/>
        </p:nvSpPr>
        <p:spPr bwMode="auto">
          <a:xfrm>
            <a:off x="569912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2292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TW"/>
              <a:t>按一下以編輯母片標題樣式</a:t>
            </a:r>
            <a:endParaRPr/>
          </a:p>
        </p:txBody>
      </p:sp>
      <p:sp>
        <p:nvSpPr>
          <p:cNvPr id="12293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按一下以編輯母片文字樣式</a:t>
            </a:r>
            <a:endParaRPr/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第二層</a:t>
            </a:r>
            <a:endParaRPr/>
          </a:p>
          <a:p>
            <a:pPr marL="1143000" lvl="2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第三層</a:t>
            </a:r>
            <a:endParaRPr/>
          </a:p>
          <a:p>
            <a:pPr marL="1600200" lvl="3" indent="-22860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第四層</a:t>
            </a:r>
            <a:endParaRPr/>
          </a:p>
          <a:p>
            <a:pPr marL="2057400" lvl="4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第五層</a:t>
            </a:r>
            <a:endParaRPr/>
          </a:p>
        </p:txBody>
      </p:sp>
      <p:sp>
        <p:nvSpPr>
          <p:cNvPr id="12294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6362700" y="6356350"/>
            <a:ext cx="2085975" cy="365125"/>
          </a:xfrm>
          <a:prstGeom prst="rect">
            <a:avLst/>
          </a:prstGeom>
          <a:noFill/>
        </p:spPr>
        <p:txBody>
          <a:bodyPr lIns="91440" tIns="45720" rIns="4572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r>
            <a:endParaRPr/>
          </a:p>
        </p:txBody>
      </p:sp>
      <p:sp>
        <p:nvSpPr>
          <p:cNvPr id="12295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58812" y="6356350"/>
            <a:ext cx="2847975" cy="36512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2296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1_高階主管">
    <p:bg>
      <p:bgPr shadeToTitle="0">
        <a:blipFill>
          <a:blip r:embed="rId2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50" name="Oval 6"/>
          <p:cNvSpPr>
            <a:spLocks noChangeShapeType="1" noGrp="1"/>
          </p:cNvSpPr>
          <p:nvPr/>
        </p:nvSpPr>
        <p:spPr bwMode="auto">
          <a:xfrm>
            <a:off x="8458200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1" name="Oval 7"/>
          <p:cNvSpPr>
            <a:spLocks noChangeShapeType="1" noGrp="1"/>
          </p:cNvSpPr>
          <p:nvPr/>
        </p:nvSpPr>
        <p:spPr bwMode="auto">
          <a:xfrm>
            <a:off x="569912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2" name="Footer Placeholder 4"/>
          <p:cNvSpPr txBox="1">
            <a:spLocks noChangeShapeType="1" noGrp="1"/>
          </p:cNvSpPr>
          <p:nvPr/>
        </p:nvSpPr>
        <p:spPr bwMode="auto">
          <a:xfrm>
            <a:off x="2484437" y="6376987"/>
            <a:ext cx="4632325" cy="365125"/>
          </a:xfrm>
          <a:prstGeom prst="rect">
            <a:avLst/>
          </a:prstGeom>
          <a:noFill/>
        </p:spPr>
        <p:txBody>
          <a:bodyPr lIns="45720" tIns="45720" rIns="91440" bIns="45720" anchor="ctr" anchorCtr="0"/>
          <a:lstStyle/>
          <a:p>
            <a:pPr lvl="0">
              <a:defRPr/>
            </a:pPr>
            <a:r>
              <a:rPr lang="zh-CN" sz="1200">
                <a:solidFill>
                  <a:srgbClr val="595959"/>
                </a:solidFill>
                <a:latin typeface="Century Gothic"/>
              </a:rPr>
              <a:t>2011©爱瑞思软件（深圳）有限公司, http://irissz.com</a:t>
            </a:r>
            <a:endParaRPr/>
          </a:p>
        </p:txBody>
      </p:sp>
      <p:sp>
        <p:nvSpPr>
          <p:cNvPr id="2053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TW"/>
              <a:t>按一下以編輯母片標題樣式</a:t>
            </a:r>
            <a:endParaRPr/>
          </a:p>
        </p:txBody>
      </p:sp>
      <p:sp>
        <p:nvSpPr>
          <p:cNvPr id="2054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按一下以編輯母片文字樣式</a:t>
            </a:r>
            <a:endParaRPr/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第二層</a:t>
            </a:r>
            <a:endParaRPr/>
          </a:p>
          <a:p>
            <a:pPr marL="1143000" lvl="2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第三層</a:t>
            </a:r>
            <a:endParaRPr/>
          </a:p>
          <a:p>
            <a:pPr marL="1600200" lvl="3" indent="-22860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第四層</a:t>
            </a:r>
            <a:endParaRPr/>
          </a:p>
          <a:p>
            <a:pPr marL="2057400" lvl="4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第五層</a:t>
            </a:r>
            <a:endParaRPr/>
          </a:p>
        </p:txBody>
      </p:sp>
      <p:sp>
        <p:nvSpPr>
          <p:cNvPr id="2055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6362700" y="6356350"/>
            <a:ext cx="2085975" cy="365125"/>
          </a:xfrm>
          <a:prstGeom prst="rect">
            <a:avLst/>
          </a:prstGeom>
          <a:noFill/>
        </p:spPr>
        <p:txBody>
          <a:bodyPr lIns="91440" tIns="45720" rIns="4572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r>
            <a:endParaRPr/>
          </a:p>
        </p:txBody>
      </p:sp>
      <p:sp>
        <p:nvSpPr>
          <p:cNvPr id="2056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2_高階主管">
    <p:bg>
      <p:bgPr shadeToTitle="0">
        <a:blipFill>
          <a:blip r:embed="rId2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74" name="Oval 6"/>
          <p:cNvSpPr>
            <a:spLocks noChangeShapeType="1" noGrp="1"/>
          </p:cNvSpPr>
          <p:nvPr/>
        </p:nvSpPr>
        <p:spPr bwMode="auto">
          <a:xfrm>
            <a:off x="8458200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75" name="Oval 7"/>
          <p:cNvSpPr>
            <a:spLocks noChangeShapeType="1" noGrp="1"/>
          </p:cNvSpPr>
          <p:nvPr/>
        </p:nvSpPr>
        <p:spPr bwMode="auto">
          <a:xfrm>
            <a:off x="569912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76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TW"/>
              <a:t>按一下以編輯母片標題樣式</a:t>
            </a:r>
            <a:endParaRPr/>
          </a:p>
        </p:txBody>
      </p:sp>
      <p:sp>
        <p:nvSpPr>
          <p:cNvPr id="3077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按一下以編輯母片文字樣式</a:t>
            </a:r>
            <a:endParaRPr/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第二層</a:t>
            </a:r>
            <a:endParaRPr/>
          </a:p>
          <a:p>
            <a:pPr marL="1143000" lvl="2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第三層</a:t>
            </a:r>
            <a:endParaRPr/>
          </a:p>
          <a:p>
            <a:pPr marL="1600200" lvl="3" indent="-22860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第四層</a:t>
            </a:r>
            <a:endParaRPr/>
          </a:p>
          <a:p>
            <a:pPr marL="2057400" lvl="4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第五層</a:t>
            </a:r>
            <a:endParaRPr/>
          </a:p>
        </p:txBody>
      </p:sp>
      <p:sp>
        <p:nvSpPr>
          <p:cNvPr id="3078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6362700" y="6356350"/>
            <a:ext cx="2085975" cy="365125"/>
          </a:xfrm>
          <a:prstGeom prst="rect">
            <a:avLst/>
          </a:prstGeom>
          <a:noFill/>
        </p:spPr>
        <p:txBody>
          <a:bodyPr lIns="91440" tIns="45720" rIns="4572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r>
            <a:endParaRPr/>
          </a:p>
        </p:txBody>
      </p:sp>
      <p:sp>
        <p:nvSpPr>
          <p:cNvPr id="3079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2243137" y="6376987"/>
            <a:ext cx="4632325" cy="36512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100"/>
              <a:t>2011©爱瑞思软件（深圳）有限公司, http://irissz.com</a:t>
            </a:r>
            <a:endParaRPr/>
          </a:p>
        </p:txBody>
      </p:sp>
      <p:sp>
        <p:nvSpPr>
          <p:cNvPr id="3080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3_高階主管">
    <p:bg>
      <p:bgPr shadeToTitle="0">
        <a:blipFill>
          <a:blip r:embed="rId2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98" name="Oval 6"/>
          <p:cNvSpPr>
            <a:spLocks noChangeShapeType="1" noGrp="1"/>
          </p:cNvSpPr>
          <p:nvPr/>
        </p:nvSpPr>
        <p:spPr bwMode="auto">
          <a:xfrm>
            <a:off x="8458200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4099" name="Oval 7"/>
          <p:cNvSpPr>
            <a:spLocks noChangeShapeType="1" noGrp="1"/>
          </p:cNvSpPr>
          <p:nvPr/>
        </p:nvSpPr>
        <p:spPr bwMode="auto">
          <a:xfrm>
            <a:off x="569912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4100" name="Oval 6"/>
          <p:cNvSpPr>
            <a:spLocks noChangeShapeType="1" noGrp="1"/>
          </p:cNvSpPr>
          <p:nvPr/>
        </p:nvSpPr>
        <p:spPr bwMode="auto">
          <a:xfrm>
            <a:off x="4495800" y="3924300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4101" name="Oval 7"/>
          <p:cNvSpPr>
            <a:spLocks noChangeShapeType="1" noGrp="1"/>
          </p:cNvSpPr>
          <p:nvPr/>
        </p:nvSpPr>
        <p:spPr bwMode="auto">
          <a:xfrm>
            <a:off x="4695825" y="3924300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4102" name="Oval 8"/>
          <p:cNvSpPr>
            <a:spLocks noChangeShapeType="1" noGrp="1"/>
          </p:cNvSpPr>
          <p:nvPr/>
        </p:nvSpPr>
        <p:spPr bwMode="auto">
          <a:xfrm>
            <a:off x="4297362" y="3924300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4103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TW"/>
              <a:t>按一下以編輯母片標題樣式</a:t>
            </a:r>
            <a:endParaRPr/>
          </a:p>
        </p:txBody>
      </p:sp>
      <p:sp>
        <p:nvSpPr>
          <p:cNvPr id="4104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按一下以編輯母片文字樣式</a:t>
            </a:r>
            <a:endParaRPr/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第二層</a:t>
            </a:r>
            <a:endParaRPr/>
          </a:p>
          <a:p>
            <a:pPr marL="1143000" lvl="2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第三層</a:t>
            </a:r>
            <a:endParaRPr/>
          </a:p>
          <a:p>
            <a:pPr marL="1600200" lvl="3" indent="-22860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第四層</a:t>
            </a:r>
            <a:endParaRPr/>
          </a:p>
          <a:p>
            <a:pPr marL="2057400" lvl="4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第五層</a:t>
            </a:r>
            <a:endParaRPr/>
          </a:p>
        </p:txBody>
      </p:sp>
      <p:sp>
        <p:nvSpPr>
          <p:cNvPr id="4105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6362700" y="6356350"/>
            <a:ext cx="2085975" cy="365125"/>
          </a:xfrm>
          <a:prstGeom prst="rect">
            <a:avLst/>
          </a:prstGeom>
          <a:noFill/>
        </p:spPr>
        <p:txBody>
          <a:bodyPr lIns="91440" tIns="45720" rIns="4572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r>
            <a:endParaRPr/>
          </a:p>
        </p:txBody>
      </p:sp>
      <p:sp>
        <p:nvSpPr>
          <p:cNvPr id="4106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58812" y="6356350"/>
            <a:ext cx="3722687" cy="36512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100"/>
              <a:t>2011©爱瑞思软件（深圳）有限公司, </a:t>
            </a:r>
            <a:r>
              <a:rPr lang="en-US" sz="1000"/>
              <a:t>http://irissz.com</a:t>
            </a:r>
            <a:endParaRPr lang="en-US" sz="1200"/>
          </a:p>
        </p:txBody>
      </p:sp>
      <p:sp>
        <p:nvSpPr>
          <p:cNvPr id="4107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4_高階主管">
    <p:bg>
      <p:bgPr shadeToTitle="0">
        <a:blipFill>
          <a:blip r:embed="rId2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22" name="Oval 6"/>
          <p:cNvSpPr>
            <a:spLocks noChangeShapeType="1" noGrp="1"/>
          </p:cNvSpPr>
          <p:nvPr/>
        </p:nvSpPr>
        <p:spPr bwMode="auto">
          <a:xfrm>
            <a:off x="8458200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5123" name="Oval 7"/>
          <p:cNvSpPr>
            <a:spLocks noChangeShapeType="1" noGrp="1"/>
          </p:cNvSpPr>
          <p:nvPr/>
        </p:nvSpPr>
        <p:spPr bwMode="auto">
          <a:xfrm>
            <a:off x="569912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5124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TW"/>
              <a:t>按一下以編輯母片標題樣式</a:t>
            </a:r>
            <a:endParaRPr/>
          </a:p>
        </p:txBody>
      </p:sp>
      <p:sp>
        <p:nvSpPr>
          <p:cNvPr id="5125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按一下以編輯母片文字樣式</a:t>
            </a:r>
            <a:endParaRPr/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第二層</a:t>
            </a:r>
            <a:endParaRPr/>
          </a:p>
          <a:p>
            <a:pPr marL="1143000" lvl="2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第三層</a:t>
            </a:r>
            <a:endParaRPr/>
          </a:p>
          <a:p>
            <a:pPr marL="1600200" lvl="3" indent="-22860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第四層</a:t>
            </a:r>
            <a:endParaRPr/>
          </a:p>
          <a:p>
            <a:pPr marL="2057400" lvl="4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第五層</a:t>
            </a:r>
            <a:endParaRPr/>
          </a:p>
        </p:txBody>
      </p:sp>
      <p:sp>
        <p:nvSpPr>
          <p:cNvPr id="5126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6362700" y="6356350"/>
            <a:ext cx="2085975" cy="365125"/>
          </a:xfrm>
          <a:prstGeom prst="rect">
            <a:avLst/>
          </a:prstGeom>
          <a:noFill/>
        </p:spPr>
        <p:txBody>
          <a:bodyPr lIns="91440" tIns="45720" rIns="4572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r>
            <a:endParaRPr/>
          </a:p>
        </p:txBody>
      </p:sp>
      <p:sp>
        <p:nvSpPr>
          <p:cNvPr id="5127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58812" y="6356350"/>
            <a:ext cx="4057650" cy="36512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100"/>
              <a:t>2011©爱瑞思软件（深圳）有限公司, </a:t>
            </a:r>
            <a:r>
              <a:rPr lang="en-US" sz="900"/>
              <a:t>http://irissz.com</a:t>
            </a:r>
            <a:endParaRPr lang="en-US" sz="1100"/>
          </a:p>
        </p:txBody>
      </p:sp>
      <p:sp>
        <p:nvSpPr>
          <p:cNvPr id="5128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5_高階主管">
    <p:bg>
      <p:bgPr shadeToTitle="0">
        <a:blipFill>
          <a:blip r:embed="rId2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46" name="Oval 6"/>
          <p:cNvSpPr>
            <a:spLocks noChangeShapeType="1" noGrp="1"/>
          </p:cNvSpPr>
          <p:nvPr/>
        </p:nvSpPr>
        <p:spPr bwMode="auto">
          <a:xfrm>
            <a:off x="8458200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6147" name="Oval 7"/>
          <p:cNvSpPr>
            <a:spLocks noChangeShapeType="1" noGrp="1"/>
          </p:cNvSpPr>
          <p:nvPr/>
        </p:nvSpPr>
        <p:spPr bwMode="auto">
          <a:xfrm>
            <a:off x="569912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6148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TW"/>
              <a:t>按一下以編輯母片標題樣式</a:t>
            </a:r>
            <a:endParaRPr/>
          </a:p>
        </p:txBody>
      </p:sp>
      <p:sp>
        <p:nvSpPr>
          <p:cNvPr id="6149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按一下以編輯母片文字樣式</a:t>
            </a:r>
            <a:endParaRPr/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第二層</a:t>
            </a:r>
            <a:endParaRPr/>
          </a:p>
          <a:p>
            <a:pPr marL="1143000" lvl="2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第三層</a:t>
            </a:r>
            <a:endParaRPr/>
          </a:p>
          <a:p>
            <a:pPr marL="1600200" lvl="3" indent="-22860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第四層</a:t>
            </a:r>
            <a:endParaRPr/>
          </a:p>
          <a:p>
            <a:pPr marL="2057400" lvl="4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第五層</a:t>
            </a:r>
            <a:endParaRPr/>
          </a:p>
        </p:txBody>
      </p:sp>
      <p:sp>
        <p:nvSpPr>
          <p:cNvPr id="6150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6362700" y="6356350"/>
            <a:ext cx="2085975" cy="365125"/>
          </a:xfrm>
          <a:prstGeom prst="rect">
            <a:avLst/>
          </a:prstGeom>
          <a:noFill/>
        </p:spPr>
        <p:txBody>
          <a:bodyPr lIns="91440" tIns="45720" rIns="4572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r>
            <a:endParaRPr/>
          </a:p>
        </p:txBody>
      </p:sp>
      <p:sp>
        <p:nvSpPr>
          <p:cNvPr id="6151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58812" y="6356350"/>
            <a:ext cx="4273550" cy="36512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100"/>
              <a:t>2011©爱瑞思软件（深圳）有限公司, </a:t>
            </a:r>
            <a:r>
              <a:rPr lang="en-US" sz="900"/>
              <a:t>http://irissz.com</a:t>
            </a:r>
            <a:endParaRPr lang="en-US" sz="1100"/>
          </a:p>
        </p:txBody>
      </p:sp>
      <p:sp>
        <p:nvSpPr>
          <p:cNvPr id="6152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6_高階主管">
    <p:bg>
      <p:bgPr shadeToTitle="0">
        <a:blipFill>
          <a:blip r:embed="rId2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0" name="Oval 6"/>
          <p:cNvSpPr>
            <a:spLocks noChangeShapeType="1" noGrp="1"/>
          </p:cNvSpPr>
          <p:nvPr/>
        </p:nvSpPr>
        <p:spPr bwMode="auto">
          <a:xfrm>
            <a:off x="8458200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7171" name="Oval 7"/>
          <p:cNvSpPr>
            <a:spLocks noChangeShapeType="1" noGrp="1"/>
          </p:cNvSpPr>
          <p:nvPr/>
        </p:nvSpPr>
        <p:spPr bwMode="auto">
          <a:xfrm>
            <a:off x="569912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7172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TW"/>
              <a:t>按一下以編輯母片標題樣式</a:t>
            </a:r>
            <a:endParaRPr/>
          </a:p>
        </p:txBody>
      </p:sp>
      <p:sp>
        <p:nvSpPr>
          <p:cNvPr id="7173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按一下以編輯母片文字樣式</a:t>
            </a:r>
            <a:endParaRPr/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第二層</a:t>
            </a:r>
            <a:endParaRPr/>
          </a:p>
          <a:p>
            <a:pPr marL="1143000" lvl="2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第三層</a:t>
            </a:r>
            <a:endParaRPr/>
          </a:p>
          <a:p>
            <a:pPr marL="1600200" lvl="3" indent="-22860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第四層</a:t>
            </a:r>
            <a:endParaRPr/>
          </a:p>
          <a:p>
            <a:pPr marL="2057400" lvl="4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第五層</a:t>
            </a:r>
            <a:endParaRPr/>
          </a:p>
        </p:txBody>
      </p:sp>
      <p:sp>
        <p:nvSpPr>
          <p:cNvPr id="7174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6362700" y="6356350"/>
            <a:ext cx="2085975" cy="365125"/>
          </a:xfrm>
          <a:prstGeom prst="rect">
            <a:avLst/>
          </a:prstGeom>
          <a:noFill/>
        </p:spPr>
        <p:txBody>
          <a:bodyPr lIns="91440" tIns="45720" rIns="4572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r>
            <a:endParaRPr/>
          </a:p>
        </p:txBody>
      </p:sp>
      <p:sp>
        <p:nvSpPr>
          <p:cNvPr id="7175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58812" y="6356350"/>
            <a:ext cx="3984625" cy="36512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100"/>
              <a:t>2011©爱瑞思软件（深圳）有限公司, </a:t>
            </a:r>
            <a:r>
              <a:rPr lang="en-US" sz="900"/>
              <a:t>http://irissz.com</a:t>
            </a:r>
            <a:endParaRPr lang="en-US" sz="1100"/>
          </a:p>
        </p:txBody>
      </p:sp>
      <p:sp>
        <p:nvSpPr>
          <p:cNvPr id="7176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7_高階主管">
    <p:bg>
      <p:bgPr shadeToTitle="0">
        <a:blipFill>
          <a:blip r:embed="rId2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94" name="Oval 6"/>
          <p:cNvSpPr>
            <a:spLocks noChangeShapeType="1" noGrp="1"/>
          </p:cNvSpPr>
          <p:nvPr/>
        </p:nvSpPr>
        <p:spPr bwMode="auto">
          <a:xfrm>
            <a:off x="8458200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8195" name="Oval 7"/>
          <p:cNvSpPr>
            <a:spLocks noChangeShapeType="1" noGrp="1"/>
          </p:cNvSpPr>
          <p:nvPr/>
        </p:nvSpPr>
        <p:spPr bwMode="auto">
          <a:xfrm>
            <a:off x="569912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8196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TW"/>
              <a:t>按一下以編輯母片標題樣式</a:t>
            </a:r>
            <a:endParaRPr/>
          </a:p>
        </p:txBody>
      </p:sp>
      <p:sp>
        <p:nvSpPr>
          <p:cNvPr id="8197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按一下以編輯母片文字樣式</a:t>
            </a:r>
            <a:endParaRPr/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第二層</a:t>
            </a:r>
            <a:endParaRPr/>
          </a:p>
          <a:p>
            <a:pPr marL="1143000" lvl="2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第三層</a:t>
            </a:r>
            <a:endParaRPr/>
          </a:p>
          <a:p>
            <a:pPr marL="1600200" lvl="3" indent="-22860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第四層</a:t>
            </a:r>
            <a:endParaRPr/>
          </a:p>
          <a:p>
            <a:pPr marL="2057400" lvl="4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第五層</a:t>
            </a:r>
            <a:endParaRPr/>
          </a:p>
        </p:txBody>
      </p:sp>
      <p:sp>
        <p:nvSpPr>
          <p:cNvPr id="8198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6362700" y="6356350"/>
            <a:ext cx="2085975" cy="365125"/>
          </a:xfrm>
          <a:prstGeom prst="rect">
            <a:avLst/>
          </a:prstGeom>
          <a:noFill/>
        </p:spPr>
        <p:txBody>
          <a:bodyPr lIns="91440" tIns="45720" rIns="4572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r>
            <a:endParaRPr/>
          </a:p>
        </p:txBody>
      </p:sp>
      <p:sp>
        <p:nvSpPr>
          <p:cNvPr id="8199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fld>
            <a:endParaRPr/>
          </a:p>
        </p:txBody>
      </p:sp>
      <p:sp>
        <p:nvSpPr>
          <p:cNvPr id="8200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58812" y="6356350"/>
            <a:ext cx="4273550" cy="36512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100"/>
              <a:t>2011©爱瑞思软件（深圳）有限公司, </a:t>
            </a:r>
            <a:r>
              <a:rPr lang="en-US" sz="900"/>
              <a:t>http://irissz.com</a:t>
            </a:r>
            <a:endParaRPr lang="en-US" sz="11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8_高階主管">
    <p:bg>
      <p:bgPr shadeToTitle="0">
        <a:blipFill>
          <a:blip r:embed="rId2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18" name="Oval 6"/>
          <p:cNvSpPr>
            <a:spLocks noChangeShapeType="1" noGrp="1"/>
          </p:cNvSpPr>
          <p:nvPr/>
        </p:nvSpPr>
        <p:spPr bwMode="auto">
          <a:xfrm>
            <a:off x="8458200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9219" name="Oval 7"/>
          <p:cNvSpPr>
            <a:spLocks noChangeShapeType="1" noGrp="1"/>
          </p:cNvSpPr>
          <p:nvPr/>
        </p:nvSpPr>
        <p:spPr bwMode="auto">
          <a:xfrm>
            <a:off x="569912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9220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TW"/>
              <a:t>按一下以編輯母片標題樣式</a:t>
            </a:r>
            <a:endParaRPr/>
          </a:p>
        </p:txBody>
      </p:sp>
      <p:sp>
        <p:nvSpPr>
          <p:cNvPr id="9221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按一下以編輯母片文字樣式</a:t>
            </a:r>
            <a:endParaRPr/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第二層</a:t>
            </a:r>
            <a:endParaRPr/>
          </a:p>
          <a:p>
            <a:pPr marL="1143000" lvl="2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第三層</a:t>
            </a:r>
            <a:endParaRPr/>
          </a:p>
          <a:p>
            <a:pPr marL="1600200" lvl="3" indent="-22860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第四層</a:t>
            </a:r>
            <a:endParaRPr/>
          </a:p>
          <a:p>
            <a:pPr marL="2057400" lvl="4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第五層</a:t>
            </a:r>
            <a:endParaRPr/>
          </a:p>
        </p:txBody>
      </p:sp>
      <p:sp>
        <p:nvSpPr>
          <p:cNvPr id="9222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6362700" y="6356350"/>
            <a:ext cx="2085975" cy="365125"/>
          </a:xfrm>
          <a:prstGeom prst="rect">
            <a:avLst/>
          </a:prstGeom>
          <a:noFill/>
        </p:spPr>
        <p:txBody>
          <a:bodyPr lIns="91440" tIns="45720" rIns="4572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r>
            <a:endParaRPr/>
          </a:p>
        </p:txBody>
      </p:sp>
      <p:sp>
        <p:nvSpPr>
          <p:cNvPr id="9223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58812" y="6356350"/>
            <a:ext cx="2847975" cy="36512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9224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blipFill>
          <a:blip r:embed="rId14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zh-TW"/>
              <a:t>按一下以編輯母片標題樣式</a:t>
            </a:r>
            <a:endParaRPr/>
          </a:p>
        </p:txBody>
      </p:sp>
      <p:sp>
        <p:nvSpPr>
          <p:cNvPr id="1027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按一下以編輯母片文字樣式</a:t>
            </a:r>
            <a:endParaRPr/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第二層</a:t>
            </a:r>
            <a:endParaRPr/>
          </a:p>
          <a:p>
            <a:pPr marL="1143000" lvl="2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第三層</a:t>
            </a:r>
            <a:endParaRPr/>
          </a:p>
          <a:p>
            <a:pPr marL="1600200" lvl="3" indent="-228600">
              <a:spcBef>
                <a:spcPts val="0"/>
              </a:spcBef>
              <a:buFont typeface="Courier New"/>
              <a:buChar char="o"/>
              <a:defRPr/>
            </a:pPr>
            <a:r>
              <a:rPr lang="zh-TW"/>
              <a:t>第四層</a:t>
            </a:r>
            <a:endParaRPr/>
          </a:p>
          <a:p>
            <a:pPr marL="2057400" lvl="4" indent="-228600">
              <a:spcBef>
                <a:spcPts val="0"/>
              </a:spcBef>
              <a:buFont typeface="Arial"/>
              <a:buChar char="•"/>
              <a:defRPr/>
            </a:pPr>
            <a:r>
              <a:rPr lang="zh-TW"/>
              <a:t>第五層</a:t>
            </a:r>
            <a:endParaRPr/>
          </a:p>
        </p:txBody>
      </p:sp>
      <p:sp>
        <p:nvSpPr>
          <p:cNvPr id="1028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6362700" y="6356350"/>
            <a:ext cx="2085975" cy="365125"/>
          </a:xfrm>
          <a:prstGeom prst="rect">
            <a:avLst/>
          </a:prstGeom>
          <a:noFill/>
        </p:spPr>
        <p:txBody>
          <a:bodyPr lIns="91440" tIns="45720" rIns="4572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r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r>
            <a:endParaRPr/>
          </a:p>
        </p:txBody>
      </p:sp>
      <p:sp>
        <p:nvSpPr>
          <p:cNvPr id="1029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en-US" sz="1200">
                <a:solidFill>
                  <a:srgbClr val="595959"/>
                </a:solidFill>
                <a:latin typeface="Century Gothic"/>
                <a:ea typeface="新細明體"/>
              </a:rPr>
              <a:t>*</a:t>
            </a:fld>
            <a:endParaRPr/>
          </a:p>
        </p:txBody>
      </p:sp>
      <p:sp>
        <p:nvSpPr>
          <p:cNvPr id="1030" name="Oval 6"/>
          <p:cNvSpPr>
            <a:spLocks noChangeShapeType="1" noGrp="1"/>
          </p:cNvSpPr>
          <p:nvPr/>
        </p:nvSpPr>
        <p:spPr bwMode="auto">
          <a:xfrm>
            <a:off x="8458200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31" name="Oval 7"/>
          <p:cNvSpPr>
            <a:spLocks noChangeShapeType="1" noGrp="1"/>
          </p:cNvSpPr>
          <p:nvPr/>
        </p:nvSpPr>
        <p:spPr bwMode="auto">
          <a:xfrm>
            <a:off x="569912" y="6499225"/>
            <a:ext cx="84137" cy="84137"/>
          </a:xfrm>
          <a:prstGeom prst="ellipse">
            <a:avLst/>
          </a:prstGeom>
          <a:solidFill>
            <a:srgbClr val="7F7F7F"/>
          </a:solidFill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32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84212" y="6376987"/>
            <a:ext cx="4632325" cy="365125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100"/>
              <a:t>2011©爱瑞思软件（深圳）有限公司, </a:t>
            </a:r>
            <a:r>
              <a:rPr lang="en-US" sz="1200"/>
              <a:t>http://irissz.com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indent="0" algn="ctr" defTabSz="914400">
        <a:lnSpc>
          <a:spcPct val="5800"/>
        </a:lnSpc>
        <a:spcBef>
          <a:spcPts val="0"/>
        </a:spcBef>
        <a:spcAft>
          <a:spcPts val="0"/>
        </a:spcAft>
        <a:buNone/>
        <a:defRPr lang="en-US" sz="5400" b="0" i="0">
          <a:solidFill>
            <a:schemeClr val="dk2"/>
          </a:solidFill>
          <a:latin typeface="Palatino Linotype"/>
        </a:defRPr>
      </a:lvl1pPr>
      <a:lvl2pPr marL="0" indent="0" algn="ctr" defTabSz="914400">
        <a:lnSpc>
          <a:spcPct val="5800"/>
        </a:lnSpc>
        <a:spcBef>
          <a:spcPts val="0"/>
        </a:spcBef>
        <a:spcAft>
          <a:spcPts val="0"/>
        </a:spcAft>
        <a:buNone/>
        <a:defRPr lang="en-US" sz="5400" b="0" i="0">
          <a:solidFill>
            <a:schemeClr val="dk2"/>
          </a:solidFill>
          <a:latin typeface="Palatino Linotype"/>
        </a:defRPr>
      </a:lvl2pPr>
      <a:lvl3pPr marL="0" indent="0" algn="ctr" defTabSz="914400">
        <a:lnSpc>
          <a:spcPct val="5800"/>
        </a:lnSpc>
        <a:spcBef>
          <a:spcPts val="0"/>
        </a:spcBef>
        <a:spcAft>
          <a:spcPts val="0"/>
        </a:spcAft>
        <a:buNone/>
        <a:defRPr lang="en-US" sz="5400" b="0" i="0">
          <a:solidFill>
            <a:schemeClr val="dk2"/>
          </a:solidFill>
          <a:latin typeface="Palatino Linotype"/>
        </a:defRPr>
      </a:lvl3pPr>
      <a:lvl4pPr marL="0" indent="0" algn="ctr" defTabSz="914400">
        <a:lnSpc>
          <a:spcPct val="5800"/>
        </a:lnSpc>
        <a:spcBef>
          <a:spcPts val="0"/>
        </a:spcBef>
        <a:spcAft>
          <a:spcPts val="0"/>
        </a:spcAft>
        <a:buNone/>
        <a:defRPr lang="en-US" sz="5400" b="0" i="0">
          <a:solidFill>
            <a:schemeClr val="dk2"/>
          </a:solidFill>
          <a:latin typeface="Palatino Linotype"/>
        </a:defRPr>
      </a:lvl4pPr>
      <a:lvl5pPr marL="0" indent="0" algn="ctr" defTabSz="914400">
        <a:lnSpc>
          <a:spcPct val="5800"/>
        </a:lnSpc>
        <a:spcBef>
          <a:spcPts val="0"/>
        </a:spcBef>
        <a:spcAft>
          <a:spcPts val="0"/>
        </a:spcAft>
        <a:buNone/>
        <a:defRPr lang="en-US" sz="5400" b="0" i="0">
          <a:solidFill>
            <a:schemeClr val="dk2"/>
          </a:solidFill>
          <a:latin typeface="Palatino Linotype"/>
        </a:defRPr>
      </a:lvl5pPr>
      <a:lvl6pPr>
        <a:defRPr lang="en-US" sz="1800"/>
      </a:lvl6pPr>
      <a:lvl7pPr>
        <a:defRPr lang="en-US" sz="1800"/>
      </a:lvl7pPr>
      <a:lvl8pPr>
        <a:defRPr lang="en-US" sz="1800"/>
      </a:lvl8pPr>
      <a:lvl9pPr>
        <a:defRPr lang="en-US" sz="1800"/>
      </a:lvl9pPr>
    </p:titleStyle>
    <p:bodyStyle>
      <a:lvl1pPr marL="342900" indent="0" algn="l" defTabSz="914400">
        <a:lnSpc>
          <a:spcPct val="100000"/>
        </a:lnSpc>
        <a:spcBef>
          <a:spcPts val="0"/>
        </a:spcBef>
        <a:spcAft>
          <a:spcPts val="0"/>
        </a:spcAft>
        <a:buFont typeface="Arial"/>
        <a:buChar char="•"/>
        <a:defRPr lang="en-US" sz="2400" b="0" i="0">
          <a:solidFill>
            <a:srgbClr val="7F7F7F"/>
          </a:solidFill>
          <a:latin typeface="Century Gothic"/>
        </a:defRPr>
      </a:lvl1pPr>
      <a:lvl2pPr marL="742950" indent="457200" algn="l" defTabSz="914400">
        <a:lnSpc>
          <a:spcPct val="100000"/>
        </a:lnSpc>
        <a:spcBef>
          <a:spcPts val="0"/>
        </a:spcBef>
        <a:spcAft>
          <a:spcPts val="0"/>
        </a:spcAft>
        <a:buFont typeface="Courier New"/>
        <a:buChar char="o"/>
        <a:defRPr lang="en-US" sz="1600" b="0" i="0">
          <a:solidFill>
            <a:srgbClr val="7F7F7F"/>
          </a:solidFill>
          <a:latin typeface="Century Gothic"/>
        </a:defRPr>
      </a:lvl2pPr>
      <a:lvl3pPr marL="1143000" indent="914400" algn="l" defTabSz="914400">
        <a:lnSpc>
          <a:spcPct val="100000"/>
        </a:lnSpc>
        <a:spcBef>
          <a:spcPts val="0"/>
        </a:spcBef>
        <a:spcAft>
          <a:spcPts val="0"/>
        </a:spcAft>
        <a:buFont typeface="Arial"/>
        <a:buChar char="•"/>
        <a:defRPr lang="en-US" sz="1600" b="0" i="0">
          <a:solidFill>
            <a:srgbClr val="7F7F7F"/>
          </a:solidFill>
          <a:latin typeface="Century Gothic"/>
        </a:defRPr>
      </a:lvl3pPr>
      <a:lvl4pPr marL="1600200" indent="1371600" algn="l" defTabSz="914400">
        <a:lnSpc>
          <a:spcPct val="100000"/>
        </a:lnSpc>
        <a:spcBef>
          <a:spcPts val="0"/>
        </a:spcBef>
        <a:spcAft>
          <a:spcPts val="0"/>
        </a:spcAft>
        <a:buFont typeface="Courier New"/>
        <a:buChar char="o"/>
        <a:defRPr lang="en-US" sz="1600" b="0" i="0">
          <a:solidFill>
            <a:srgbClr val="7F7F7F"/>
          </a:solidFill>
          <a:latin typeface="Century Gothic"/>
        </a:defRPr>
      </a:lvl4pPr>
      <a:lvl5pPr marL="2057400" indent="1828800" algn="l" defTabSz="914400">
        <a:lnSpc>
          <a:spcPct val="100000"/>
        </a:lnSpc>
        <a:spcBef>
          <a:spcPts val="0"/>
        </a:spcBef>
        <a:spcAft>
          <a:spcPts val="0"/>
        </a:spcAft>
        <a:buFont typeface="Arial"/>
        <a:buChar char="•"/>
        <a:defRPr lang="en-US" sz="1600" b="0" i="0">
          <a:solidFill>
            <a:srgbClr val="7F7F7F"/>
          </a:solidFill>
          <a:latin typeface="Century Gothic"/>
        </a:defRPr>
      </a:lvl5pPr>
      <a:lvl6pPr>
        <a:defRPr lang="en-US" sz="1800"/>
      </a:lvl6pPr>
      <a:lvl7pPr>
        <a:defRPr lang="en-US" sz="1800"/>
      </a:lvl7pPr>
      <a:lvl8pPr>
        <a:defRPr lang="en-US" sz="1800"/>
      </a:lvl8pPr>
      <a:lvl9pPr>
        <a:defRPr lang="en-US" sz="1800"/>
      </a:lvl9pPr>
    </p:bodyStyle>
    <p:otherStyle>
      <a:lvl1pPr marL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>
          <a:solidFill>
            <a:schemeClr val="dk1"/>
          </a:solidFill>
          <a:latin typeface="Calibri"/>
          <a:ea typeface="宋体"/>
        </a:defRPr>
      </a:lvl1pPr>
      <a:lvl2pPr marL="457200" indent="45720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>
          <a:solidFill>
            <a:schemeClr val="dk1"/>
          </a:solidFill>
          <a:latin typeface="Calibri"/>
          <a:ea typeface="宋体"/>
        </a:defRPr>
      </a:lvl2pPr>
      <a:lvl3pPr marL="914400" indent="91440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>
          <a:solidFill>
            <a:schemeClr val="dk1"/>
          </a:solidFill>
          <a:latin typeface="Calibri"/>
          <a:ea typeface="宋体"/>
        </a:defRPr>
      </a:lvl3pPr>
      <a:lvl4pPr marL="1371600" indent="137160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>
          <a:solidFill>
            <a:schemeClr val="dk1"/>
          </a:solidFill>
          <a:latin typeface="Calibri"/>
          <a:ea typeface="宋体"/>
        </a:defRPr>
      </a:lvl4pPr>
      <a:lvl5pPr marL="1828800" indent="182880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>
          <a:solidFill>
            <a:schemeClr val="dk1"/>
          </a:solidFill>
          <a:latin typeface="Calibri"/>
          <a:ea typeface="宋体"/>
        </a:defRPr>
      </a:lvl5pPr>
      <a:lvl6pPr>
        <a:defRPr lang="en-US" sz="1800"/>
      </a:lvl6pPr>
      <a:lvl7pPr>
        <a:defRPr lang="en-US" sz="1800"/>
      </a:lvl7pPr>
      <a:lvl8pPr>
        <a:defRPr lang="en-US" sz="1800"/>
      </a:lvl8pPr>
      <a:lvl9pPr>
        <a:defRPr lang="en-US" sz="1800"/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pn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4.pn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ChangeShapeType="1" noGrp="1"/>
          </p:cNvSpPr>
          <p:nvPr>
            <p:ph type="title"/>
          </p:nvPr>
        </p:nvSpPr>
        <p:spPr bwMode="auto">
          <a:xfrm>
            <a:off x="785811" y="1285875"/>
            <a:ext cx="7891462" cy="2428875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br>
              <a:rPr lang="en-US" sz="6000" b="0" i="0" u="none">
                <a:solidFill>
                  <a:srgbClr val="C00000"/>
                </a:solidFill>
                <a:ea typeface="幼圆"/>
              </a:rPr>
            </a:br>
            <a:r>
              <a:rPr lang="zh-CN" sz="3600" b="1" i="0" u="none">
                <a:solidFill>
                  <a:srgbClr val="C00000"/>
                </a:solidFill>
                <a:ea typeface="幼圆"/>
              </a:rPr>
              <a:t>浙江省教育科学规划课题管理系统</a:t>
            </a:r>
            <a:br>
              <a:rPr lang="zh-CN" sz="3600" b="1" i="0" u="none">
                <a:solidFill>
                  <a:srgbClr val="C00000"/>
                </a:solidFill>
                <a:ea typeface="幼圆"/>
              </a:rPr>
            </a:br>
            <a:r>
              <a:rPr lang="zh-CN" sz="3600" b="1" i="0" u="none">
                <a:solidFill>
                  <a:srgbClr val="C00000"/>
                </a:solidFill>
                <a:ea typeface="幼圆"/>
              </a:rPr>
              <a:t>申请人培训手册</a:t>
            </a:r>
            <a:br>
              <a:rPr lang="zh-CN" sz="3600" b="1" i="0" u="none">
                <a:solidFill>
                  <a:srgbClr val="C00000"/>
                </a:solidFill>
                <a:ea typeface="幼圆"/>
              </a:rPr>
            </a:br>
            <a:endParaRPr lang="en-US" sz="3600"/>
          </a:p>
        </p:txBody>
      </p:sp>
      <p:sp>
        <p:nvSpPr>
          <p:cNvPr id="15363" name="内容占位符 2"/>
          <p:cNvSpPr>
            <a:spLocks noChangeShapeType="1" noGrp="1"/>
          </p:cNvSpPr>
          <p:nvPr>
            <p:ph type="obj"/>
          </p:nvPr>
        </p:nvSpPr>
        <p:spPr bwMode="auto">
          <a:xfrm>
            <a:off x="428625" y="4643437"/>
            <a:ext cx="8229600" cy="144938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342900" lvl="0" indent="-34290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b="1" i="0" u="none">
                <a:solidFill>
                  <a:srgbClr val="002060"/>
                </a:solidFill>
                <a:ea typeface="宋体"/>
              </a:rPr>
              <a:t>浙江省教育科学规划办</a:t>
            </a:r>
            <a:endParaRPr/>
          </a:p>
          <a:p>
            <a:pPr marL="342900" lvl="0" indent="-34290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b="1" i="0" u="none">
                <a:solidFill>
                  <a:srgbClr val="002060"/>
                </a:solidFill>
                <a:ea typeface="宋体"/>
              </a:rPr>
              <a:t>北京银通先达信息技术有限公司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602" name="标题 1"/>
          <p:cNvSpPr>
            <a:spLocks noChangeShapeType="1" noGrp="1"/>
          </p:cNvSpPr>
          <p:nvPr>
            <p:ph type="title"/>
          </p:nvPr>
        </p:nvSpPr>
        <p:spPr bwMode="auto">
          <a:xfrm>
            <a:off x="468312" y="260350"/>
            <a:ext cx="8229600" cy="1052512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4000" b="1" i="0" u="none">
                <a:ea typeface="幼圆"/>
              </a:rPr>
              <a:t>附件：常见问题</a:t>
            </a:r>
            <a:endParaRPr/>
          </a:p>
        </p:txBody>
      </p:sp>
      <p:sp>
        <p:nvSpPr>
          <p:cNvPr id="25603" name="内容占位符 2"/>
          <p:cNvSpPr txBox="1">
            <a:spLocks noChangeShapeType="1" noGrp="1"/>
          </p:cNvSpPr>
          <p:nvPr/>
        </p:nvSpPr>
        <p:spPr bwMode="auto">
          <a:xfrm>
            <a:off x="539750" y="1557337"/>
            <a:ext cx="8229600" cy="467995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800100" lvl="1" indent="-342900">
              <a:spcBef>
                <a:spcPts val="0"/>
              </a:spcBef>
              <a:buNone/>
              <a:defRPr/>
            </a:pPr>
            <a:r>
              <a:rPr lang="zh-CN" sz="2800" b="1" i="0" u="none">
                <a:solidFill>
                  <a:srgbClr val="0000FF"/>
                </a:solidFill>
                <a:latin typeface="华文楷体"/>
                <a:ea typeface="华文楷体"/>
              </a:rPr>
              <a:t>1、双击“出生日期”、“管理单位”无法弹出选择框？</a:t>
            </a:r>
            <a:endParaRPr/>
          </a:p>
          <a:p>
            <a:pPr marL="800100" lvl="1" indent="-342900">
              <a:spcBef>
                <a:spcPts val="0"/>
              </a:spcBef>
              <a:buNone/>
              <a:defRPr/>
            </a:pPr>
            <a:r>
              <a:rPr lang="zh-CN" sz="2800" b="1" i="0" u="none">
                <a:solidFill>
                  <a:srgbClr val="0000FF"/>
                </a:solidFill>
                <a:latin typeface="华文楷体"/>
                <a:ea typeface="华文楷体"/>
              </a:rPr>
              <a:t>2、项目成员、活页表信息在哪里填写？</a:t>
            </a:r>
            <a:endParaRPr/>
          </a:p>
          <a:p>
            <a:pPr marL="800100" lvl="1" indent="-342900">
              <a:spcBef>
                <a:spcPts val="0"/>
              </a:spcBef>
              <a:buNone/>
              <a:defRPr/>
            </a:pPr>
            <a:r>
              <a:rPr lang="zh-CN" sz="2800" b="1" i="0" u="none">
                <a:solidFill>
                  <a:srgbClr val="0000FF"/>
                </a:solidFill>
                <a:latin typeface="华文楷体"/>
                <a:ea typeface="华文楷体"/>
              </a:rPr>
              <a:t>3、如何生成申报书和活页评审表？</a:t>
            </a:r>
            <a:endParaRPr/>
          </a:p>
          <a:p>
            <a:pPr marL="800100" lvl="1" indent="-342900">
              <a:spcBef>
                <a:spcPts val="0"/>
              </a:spcBef>
              <a:buNone/>
              <a:defRPr/>
            </a:pPr>
            <a:r>
              <a:rPr lang="zh-CN" sz="2800" b="1" i="0" u="none">
                <a:solidFill>
                  <a:srgbClr val="0000FF"/>
                </a:solidFill>
                <a:latin typeface="华文楷体"/>
                <a:ea typeface="华文楷体"/>
              </a:rPr>
              <a:t>4、如有其他问题如何咨询？</a:t>
            </a:r>
            <a:endParaRPr/>
          </a:p>
          <a:p>
            <a:pPr marL="800100" lvl="1" indent="-342900">
              <a:spcBef>
                <a:spcPts val="0"/>
              </a:spcBef>
              <a:buFont typeface="Arial"/>
              <a:buChar char="•"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650" name="标题 1"/>
          <p:cNvSpPr>
            <a:spLocks noChangeShapeType="1" noGrp="1"/>
          </p:cNvSpPr>
          <p:nvPr>
            <p:ph type="title"/>
          </p:nvPr>
        </p:nvSpPr>
        <p:spPr bwMode="auto">
          <a:xfrm>
            <a:off x="611187" y="115887"/>
            <a:ext cx="8229600" cy="1341437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342900" lvl="0" indent="-342900">
              <a:spcBef>
                <a:spcPts val="0"/>
              </a:spcBef>
              <a:buNone/>
              <a:defRPr/>
            </a:pPr>
            <a:br>
              <a:rPr lang="en-US" sz="2800" b="1" i="0" u="none">
                <a:solidFill>
                  <a:srgbClr val="0000FF"/>
                </a:solidFill>
                <a:latin typeface="华文楷体"/>
                <a:ea typeface="华文楷体"/>
              </a:rPr>
            </a:br>
            <a:r>
              <a:rPr lang="zh-CN" sz="3200" b="0" i="0" u="none">
                <a:ea typeface="宋体"/>
              </a:rPr>
              <a:t> 1、</a:t>
            </a:r>
            <a:r>
              <a:rPr lang="zh-CN" sz="3200" b="1" i="0" u="none">
                <a:solidFill>
                  <a:srgbClr val="0000FF"/>
                </a:solidFill>
                <a:latin typeface="华文楷体"/>
                <a:ea typeface="华文楷体"/>
              </a:rPr>
              <a:t>双击</a:t>
            </a:r>
            <a:r>
              <a:rPr lang="zh-CN" sz="3200" b="1" i="0" u="none">
                <a:solidFill>
                  <a:srgbClr val="0000FF"/>
                </a:solidFill>
                <a:latin typeface="华文楷体"/>
                <a:ea typeface="华文楷体"/>
              </a:rPr>
              <a:t>“出生日期”、“管理单位”</a:t>
            </a:r>
            <a:r>
              <a:rPr lang="zh-CN" sz="3200" b="1" i="0" u="none">
                <a:solidFill>
                  <a:srgbClr val="0000FF"/>
                </a:solidFill>
                <a:latin typeface="华文楷体"/>
                <a:ea typeface="华文楷体"/>
              </a:rPr>
              <a:t>无法弹出选择框？</a:t>
            </a:r>
            <a:endParaRPr/>
          </a:p>
        </p:txBody>
      </p:sp>
      <p:sp>
        <p:nvSpPr>
          <p:cNvPr id="27651" name="内容占位符 2"/>
          <p:cNvSpPr txBox="1">
            <a:spLocks noChangeShapeType="1" noGrp="1"/>
          </p:cNvSpPr>
          <p:nvPr/>
        </p:nvSpPr>
        <p:spPr bwMode="auto">
          <a:xfrm>
            <a:off x="395287" y="1412875"/>
            <a:ext cx="8229600" cy="34417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27652" name="内容占位符 2"/>
          <p:cNvSpPr txBox="1">
            <a:spLocks noChangeShapeType="1" noGrp="1"/>
          </p:cNvSpPr>
          <p:nvPr/>
        </p:nvSpPr>
        <p:spPr bwMode="auto">
          <a:xfrm>
            <a:off x="468312" y="1412875"/>
            <a:ext cx="7056437" cy="649287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endParaRPr lang="en-US"/>
          </a:p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zh-CN" b="1" i="0" u="none">
                <a:solidFill>
                  <a:srgbClr val="002060"/>
                </a:solidFill>
                <a:latin typeface="华文楷体"/>
                <a:ea typeface="华文楷体"/>
              </a:rPr>
              <a:t>用IE浏览器， 360浏览器切换浏览器兼容模式</a:t>
            </a:r>
            <a:endParaRPr/>
          </a:p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endParaRPr lang="en-US"/>
          </a:p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endParaRPr lang="en-US"/>
          </a:p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endParaRPr lang="en-US"/>
          </a:p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endParaRPr/>
          </a:p>
          <a:p>
            <a:pPr marL="342900" lvl="0" indent="-342900">
              <a:spcBef>
                <a:spcPts val="0"/>
              </a:spcBef>
              <a:buNone/>
              <a:defRPr/>
            </a:pPr>
            <a:endParaRPr/>
          </a:p>
          <a:p>
            <a:pPr marL="800100" lvl="1" indent="-342900">
              <a:spcBef>
                <a:spcPts val="0"/>
              </a:spcBef>
              <a:buFont typeface="Arial"/>
              <a:buChar char="•"/>
              <a:defRPr/>
            </a:pPr>
            <a:endParaRPr lang="en-US" sz="2400"/>
          </a:p>
          <a:p>
            <a:pPr marL="800100" lvl="1" indent="-342900">
              <a:spcBef>
                <a:spcPts val="0"/>
              </a:spcBef>
              <a:buFont typeface="Arial"/>
              <a:buChar char="•"/>
              <a:defRPr/>
            </a:pPr>
            <a:endParaRPr/>
          </a:p>
        </p:txBody>
      </p:sp>
      <p:sp>
        <p:nvSpPr>
          <p:cNvPr id="27653" name="内容占位符 2"/>
          <p:cNvSpPr txBox="1">
            <a:spLocks noChangeShapeType="1" noGrp="1"/>
          </p:cNvSpPr>
          <p:nvPr/>
        </p:nvSpPr>
        <p:spPr bwMode="auto">
          <a:xfrm>
            <a:off x="500062" y="3643312"/>
            <a:ext cx="7056437" cy="649287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342900" lvl="0" indent="-342900">
              <a:spcBef>
                <a:spcPts val="0"/>
              </a:spcBef>
              <a:buNone/>
              <a:defRPr/>
            </a:pPr>
            <a:endParaRPr/>
          </a:p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endParaRPr lang="en-US"/>
          </a:p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endParaRPr/>
          </a:p>
          <a:p>
            <a:pPr marL="342900" lvl="0" indent="-342900">
              <a:spcBef>
                <a:spcPts val="0"/>
              </a:spcBef>
              <a:buNone/>
              <a:defRPr/>
            </a:pPr>
            <a:endParaRPr/>
          </a:p>
          <a:p>
            <a:pPr marL="800100" lvl="1" indent="-342900">
              <a:spcBef>
                <a:spcPts val="0"/>
              </a:spcBef>
              <a:buFont typeface="Arial"/>
              <a:buChar char="•"/>
              <a:defRPr/>
            </a:pPr>
            <a:endParaRPr lang="en-US" sz="2400"/>
          </a:p>
          <a:p>
            <a:pPr marL="800100" lvl="1" indent="-342900">
              <a:spcBef>
                <a:spcPts val="0"/>
              </a:spcBef>
              <a:buFont typeface="Arial"/>
              <a:buChar char="•"/>
              <a:defRPr/>
            </a:pPr>
            <a:endParaRPr/>
          </a:p>
        </p:txBody>
      </p:sp>
      <p:pic>
        <p:nvPicPr>
          <p:cNvPr id="27654" name="Picture 4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539750" y="2636837"/>
            <a:ext cx="7920037" cy="1333500"/>
          </a:xfrm>
          <a:prstGeom prst="rect">
            <a:avLst/>
          </a:prstGeom>
          <a:noFill/>
        </p:spPr>
      </p:pic>
      <p:sp>
        <p:nvSpPr>
          <p:cNvPr id="27655" name="圆角矩形标注 10"/>
          <p:cNvSpPr>
            <a:spLocks noChangeShapeType="1" noGrp="1"/>
          </p:cNvSpPr>
          <p:nvPr/>
        </p:nvSpPr>
        <p:spPr bwMode="auto">
          <a:xfrm>
            <a:off x="3419475" y="4581525"/>
            <a:ext cx="3286125" cy="1360487"/>
          </a:xfrm>
          <a:custGeom>
            <a:avLst>
              <a:gd name="adj0" fmla="val 26790"/>
              <a:gd name="adj1" fmla="val -16395"/>
            </a:avLst>
            <a:gdLst>
              <a:gd name="gd0" fmla="val 65536"/>
              <a:gd name="gd1" fmla="+- 10800 0 adj0"/>
              <a:gd name="gd2" fmla="+- 10800 0 adj1"/>
              <a:gd name="gd3" fmla="+- adj0 0 adj1"/>
              <a:gd name="gd4" fmla="+- gd1 gd2 0"/>
              <a:gd name="gd5" fmla="+- 21600 0 adj0"/>
              <a:gd name="gd6" fmla="+- 21600 0 adj1"/>
              <a:gd name="gd7" fmla="?: gd1 3600 12600"/>
              <a:gd name="gd8" fmla="?: gd1 9000 18000"/>
              <a:gd name="gd9" fmla="?: gd2 3600 12600"/>
              <a:gd name="gd10" fmla="?: gd2 9000 18000"/>
              <a:gd name="gd11" fmla="?: gd3 0 adj0"/>
              <a:gd name="gd12" fmla="?: gd4 gd11 0"/>
              <a:gd name="gd13" fmla="?: adj0 0 gd12"/>
              <a:gd name="gd14" fmla="?: gd3 gd7 adj0"/>
              <a:gd name="gd15" fmla="?: gd4 gd7 gd14"/>
              <a:gd name="gd16" fmla="?: gd6 gd7 gd15"/>
              <a:gd name="gd17" fmla="?: gd3 adj0 21600"/>
              <a:gd name="gd18" fmla="?: gd4 21600 gd17"/>
              <a:gd name="gd19" fmla="?: gd5 21600 gd18"/>
              <a:gd name="gd20" fmla="?: gd3 adj0 gd7"/>
              <a:gd name="gd21" fmla="?: gd4 gd20 gd7"/>
              <a:gd name="gd22" fmla="?: adj1 gd7 gd21"/>
              <a:gd name="gd23" fmla="?: gd3 gd9 adj1"/>
              <a:gd name="gd24" fmla="?: gd4 gd23 gd9"/>
              <a:gd name="gd25" fmla="?: adj0 gd9 gd24"/>
              <a:gd name="gd26" fmla="?: gd3 21600 adj1"/>
              <a:gd name="gd27" fmla="?: gd4 21600 gd26"/>
              <a:gd name="gd28" fmla="?: gd6 21600 gd27"/>
              <a:gd name="gd29" fmla="?: gd3 adj1 gd9"/>
              <a:gd name="gd30" fmla="?: gd4 gd9 gd29"/>
              <a:gd name="gd31" fmla="?: gd5 gd9 gd30"/>
              <a:gd name="gd32" fmla="?: gd3 adj1 0"/>
              <a:gd name="gd33" fmla="?: gd4 gd32 0"/>
              <a:gd name="gd34" fmla="?: adj1 0 gd33"/>
              <a:gd name="gd35" fmla="val adj0"/>
              <a:gd name="gd36" fmla="val adj1"/>
              <a:gd name="gd37" fmla="val 3600"/>
              <a:gd name="gd38" fmla="val 0"/>
              <a:gd name="gd39" fmla="+- 0 0 gd37"/>
              <a:gd name="gd40" fmla="+- 3600 0 gd38"/>
              <a:gd name="gd41" fmla="?: gd39 1 -1"/>
              <a:gd name="gd42" fmla="?: gd40 1 -1"/>
              <a:gd name="gd43" fmla="*/ gd41 gd42 1"/>
              <a:gd name="gd44" fmla="?: gd40 16200000 5400000"/>
              <a:gd name="gd45" fmla="?: gd43 5400000 -5400000"/>
              <a:gd name="gd46" fmla="*/ gd39 -1 1"/>
              <a:gd name="gd47" fmla="*/ gd40 -1 1"/>
              <a:gd name="gd48" fmla="?: gd39 gd39 gd46"/>
              <a:gd name="gd49" fmla="?: gd40 gd40 gd47"/>
              <a:gd name="gd50" fmla="val 0"/>
              <a:gd name="gd51" fmla="val 3600"/>
              <a:gd name="gd52" fmla="val 0"/>
              <a:gd name="gd53" fmla="val gd9"/>
              <a:gd name="gd54" fmla="val gd13"/>
              <a:gd name="gd55" fmla="val gd25"/>
              <a:gd name="gd56" fmla="val 0"/>
              <a:gd name="gd57" fmla="val gd10"/>
              <a:gd name="gd58" fmla="val 0"/>
              <a:gd name="gd59" fmla="val 18000"/>
              <a:gd name="gd60" fmla="+- 3600 0 gd58"/>
              <a:gd name="gd61" fmla="+- 21600 0 gd59"/>
              <a:gd name="gd62" fmla="?: gd60 1 -1"/>
              <a:gd name="gd63" fmla="?: gd61 1 -1"/>
              <a:gd name="gd64" fmla="*/ gd62 gd63 1"/>
              <a:gd name="gd65" fmla="?: gd60 10800000 0"/>
              <a:gd name="gd66" fmla="?: gd64 -5400000 5400000"/>
              <a:gd name="gd67" fmla="*/ gd60 -1 1"/>
              <a:gd name="gd68" fmla="*/ gd61 -1 1"/>
              <a:gd name="gd69" fmla="?: gd60 gd60 gd67"/>
              <a:gd name="gd70" fmla="?: gd61 gd61 gd68"/>
              <a:gd name="gd71" fmla="val 3600"/>
              <a:gd name="gd72" fmla="val 21600"/>
              <a:gd name="gd73" fmla="val gd7"/>
              <a:gd name="gd74" fmla="val 21600"/>
              <a:gd name="gd75" fmla="val gd16"/>
              <a:gd name="gd76" fmla="val gd28"/>
              <a:gd name="gd77" fmla="val gd8"/>
              <a:gd name="gd78" fmla="val 21600"/>
              <a:gd name="gd79" fmla="val 18000"/>
              <a:gd name="gd80" fmla="val 21600"/>
              <a:gd name="gd81" fmla="+- 21600 0 gd79"/>
              <a:gd name="gd82" fmla="+- 18000 0 gd80"/>
              <a:gd name="gd83" fmla="?: gd81 1 -1"/>
              <a:gd name="gd84" fmla="?: gd82 1 -1"/>
              <a:gd name="gd85" fmla="*/ gd83 gd84 1"/>
              <a:gd name="gd86" fmla="?: gd82 16200000 5400000"/>
              <a:gd name="gd87" fmla="?: gd85 5400000 -5400000"/>
              <a:gd name="gd88" fmla="*/ gd81 -1 1"/>
              <a:gd name="gd89" fmla="*/ gd82 -1 1"/>
              <a:gd name="gd90" fmla="?: gd81 gd81 gd88"/>
              <a:gd name="gd91" fmla="?: gd82 gd82 gd89"/>
              <a:gd name="gd92" fmla="val 21600"/>
              <a:gd name="gd93" fmla="val 18000"/>
              <a:gd name="gd94" fmla="val 21600"/>
              <a:gd name="gd95" fmla="val gd10"/>
              <a:gd name="gd96" fmla="val gd19"/>
              <a:gd name="gd97" fmla="val gd31"/>
              <a:gd name="gd98" fmla="val 21600"/>
              <a:gd name="gd99" fmla="val gd9"/>
              <a:gd name="gd100" fmla="val 21600"/>
              <a:gd name="gd101" fmla="val 3600"/>
              <a:gd name="gd102" fmla="+- 18000 0 gd100"/>
              <a:gd name="gd103" fmla="+- 0 0 gd101"/>
              <a:gd name="gd104" fmla="?: gd102 1 -1"/>
              <a:gd name="gd105" fmla="?: gd103 1 -1"/>
              <a:gd name="gd106" fmla="*/ gd104 gd105 1"/>
              <a:gd name="gd107" fmla="?: gd102 10800000 0"/>
              <a:gd name="gd108" fmla="?: gd106 -5400000 5400000"/>
              <a:gd name="gd109" fmla="*/ gd102 -1 1"/>
              <a:gd name="gd110" fmla="*/ gd103 -1 1"/>
              <a:gd name="gd111" fmla="?: gd102 gd102 gd109"/>
              <a:gd name="gd112" fmla="?: gd103 gd103 gd110"/>
              <a:gd name="gd113" fmla="val 18000"/>
              <a:gd name="gd114" fmla="val 0"/>
              <a:gd name="gd115" fmla="val gd8"/>
              <a:gd name="gd116" fmla="val 0"/>
              <a:gd name="gd117" fmla="val gd22"/>
              <a:gd name="gd118" fmla="val gd34"/>
              <a:gd name="gd119" fmla="val gd7"/>
              <a:gd name="gd120" fmla="val 0"/>
              <a:gd name="gd121" fmla="*/ w 791 21600"/>
              <a:gd name="gd122" fmla="*/ h 791 21600"/>
              <a:gd name="gd123" fmla="*/ w 20809 21600"/>
              <a:gd name="gd124" fmla="*/ h 20809 21600"/>
              <a:gd name="gd125" fmla="*/ w adj0 21600"/>
              <a:gd name="gd126" fmla="*/ h adj1 21600"/>
            </a:gdLst>
            <a:ahLst>
              <a:ahXY gdRefX="adj0" minX="-21474836" maxX="21474836" gdRefY="adj1" minY="-21474836" maxY="21474836">
                <a:pos x="gd125" y="gd126"/>
              </a:ahXY>
            </a:ahLst>
            <a:cxnLst/>
            <a:rect l="gd121" t="gd122" r="gd123" b="gd124"/>
            <a:pathLst>
              <a:path w="21600" h="21600" fill="norm" stroke="1" extrusionOk="0">
                <a:moveTo>
                  <a:pt x="gd37" y="gd38"/>
                </a:moveTo>
                <a:arcTo wR="gd48" hR="gd49" stAng="gd44" swAng="gd45"/>
                <a:lnTo>
                  <a:pt x="gd52" y="gd53"/>
                </a:lnTo>
                <a:lnTo>
                  <a:pt x="gd54" y="gd55"/>
                </a:lnTo>
                <a:lnTo>
                  <a:pt x="gd56" y="gd57"/>
                </a:lnTo>
                <a:lnTo>
                  <a:pt x="gd58" y="gd59"/>
                </a:lnTo>
                <a:arcTo wR="gd69" hR="gd70" stAng="gd65" swAng="gd66"/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arcTo wR="gd90" hR="gd91" stAng="gd86" swAng="gd87"/>
                <a:lnTo>
                  <a:pt x="gd94" y="gd95"/>
                </a:lnTo>
                <a:lnTo>
                  <a:pt x="gd96" y="gd97"/>
                </a:lnTo>
                <a:lnTo>
                  <a:pt x="gd98" y="gd99"/>
                </a:lnTo>
                <a:lnTo>
                  <a:pt x="gd100" y="gd101"/>
                </a:lnTo>
                <a:arcTo wR="gd111" hR="gd112" stAng="gd107" swAng="gd108"/>
                <a:lnTo>
                  <a:pt x="gd115" y="gd116"/>
                </a:lnTo>
                <a:lnTo>
                  <a:pt x="gd117" y="gd118"/>
                </a:lnTo>
                <a:lnTo>
                  <a:pt x="gd119" y="gd120"/>
                </a:lnTo>
                <a:close/>
              </a:path>
            </a:pathLst>
          </a:custGeom>
          <a:solidFill>
            <a:srgbClr val="8A0000"/>
          </a:solidFill>
          <a:ln w="9524">
            <a:solidFill>
              <a:srgbClr val="18567B"/>
            </a:solidFill>
            <a:round/>
            <a:headEnd/>
            <a:tailEnd/>
          </a:ln>
          <a:effectLst>
            <a:outerShdw algn="ctr" rotWithShape="0">
              <a:srgbClr val="000000">
                <a:alpha val="34901"/>
              </a:srgbClr>
            </a:outerShdw>
          </a:effectLst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lang="zh-CN" sz="2800" b="1" i="0" u="none">
                <a:solidFill>
                  <a:schemeClr val="lt1"/>
                </a:solidFill>
                <a:latin typeface="华文楷体"/>
                <a:ea typeface="华文楷体"/>
              </a:rPr>
              <a:t>点击图标，将极速模式切换为兼容模式。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8674" name="标题 1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1008062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3200" b="0" i="0" u="none">
                <a:ea typeface="幼圆"/>
              </a:rPr>
              <a:t>2、</a:t>
            </a:r>
            <a:r>
              <a:rPr lang="zh-CN" sz="3200" b="1" i="0" u="none">
                <a:solidFill>
                  <a:srgbClr val="0000FF"/>
                </a:solidFill>
                <a:latin typeface="华文楷体"/>
                <a:ea typeface="华文楷体"/>
              </a:rPr>
              <a:t>项目成员、活页表信息在哪里填写？</a:t>
            </a:r>
            <a:endParaRPr/>
          </a:p>
        </p:txBody>
      </p:sp>
      <p:sp>
        <p:nvSpPr>
          <p:cNvPr id="28675" name="内容占位符 2"/>
          <p:cNvSpPr txBox="1">
            <a:spLocks noChangeShapeType="1" noGrp="1"/>
          </p:cNvSpPr>
          <p:nvPr/>
        </p:nvSpPr>
        <p:spPr bwMode="auto">
          <a:xfrm>
            <a:off x="395287" y="1412875"/>
            <a:ext cx="8229600" cy="34417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28676" name="内容占位符 2"/>
          <p:cNvSpPr txBox="1">
            <a:spLocks noChangeShapeType="1" noGrp="1"/>
          </p:cNvSpPr>
          <p:nvPr/>
        </p:nvSpPr>
        <p:spPr bwMode="auto">
          <a:xfrm>
            <a:off x="468312" y="1196975"/>
            <a:ext cx="8135937" cy="2232025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800100" lvl="1" indent="-342900">
              <a:spcBef>
                <a:spcPts val="0"/>
              </a:spcBef>
              <a:buFont typeface="Arial"/>
              <a:buChar char="•"/>
              <a:defRPr/>
            </a:pPr>
            <a:r>
              <a:rPr lang="en-US" sz="2400" b="1" i="0" u="none">
                <a:solidFill>
                  <a:srgbClr val="353AA5"/>
                </a:solidFill>
                <a:latin typeface="华文楷体"/>
                <a:ea typeface="华文楷体"/>
              </a:rPr>
              <a:t>进入填写项目基本信息页面，填写完成，点击“保存”，系统自动弹出“项目成员”、“活页评审表”填写标签，点击即可。</a:t>
            </a:r>
            <a:endParaRPr/>
          </a:p>
          <a:p>
            <a:pPr marL="800100" lvl="1" indent="-342900">
              <a:spcBef>
                <a:spcPts val="0"/>
              </a:spcBef>
              <a:buFont typeface="Arial"/>
              <a:buChar char="•"/>
              <a:defRPr/>
            </a:pPr>
            <a:endParaRPr/>
          </a:p>
        </p:txBody>
      </p:sp>
      <p:pic>
        <p:nvPicPr>
          <p:cNvPr id="28677" name="Picture 2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209550" y="2690812"/>
            <a:ext cx="8724900" cy="1476375"/>
          </a:xfrm>
          <a:prstGeom prst="rect">
            <a:avLst/>
          </a:prstGeom>
          <a:noFill/>
        </p:spPr>
      </p:pic>
      <p:sp>
        <p:nvSpPr>
          <p:cNvPr id="28678" name="TextBox 7"/>
          <p:cNvSpPr txBox="1">
            <a:spLocks noChangeShapeType="1" noGrp="1"/>
          </p:cNvSpPr>
          <p:nvPr/>
        </p:nvSpPr>
        <p:spPr bwMode="auto">
          <a:xfrm>
            <a:off x="0" y="4357687"/>
            <a:ext cx="9061450" cy="1138237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4800" b="1" i="0" u="none">
                <a:solidFill>
                  <a:srgbClr val="FF0000"/>
                </a:solidFill>
                <a:latin typeface="Calibri"/>
                <a:ea typeface="宋体"/>
              </a:rPr>
              <a:t>注</a:t>
            </a:r>
            <a:r>
              <a:rPr lang="en-US" sz="2000" b="1" i="0" u="none">
                <a:solidFill>
                  <a:srgbClr val="FF0000"/>
                </a:solidFill>
                <a:latin typeface="Calibri"/>
                <a:ea typeface="宋体"/>
              </a:rPr>
              <a:t>：课题基本信息填写之后，点击项目成员下面右边的新增成员可添加项目</a:t>
            </a:r>
            <a:endParaRPr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2000" b="1" i="0" u="none">
                <a:solidFill>
                  <a:srgbClr val="FF0000"/>
                </a:solidFill>
                <a:latin typeface="Calibri"/>
                <a:ea typeface="宋体"/>
              </a:rPr>
              <a:t>成员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698" name="标题 1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1008062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3200" b="0" i="0" u="none">
                <a:ea typeface="幼圆"/>
              </a:rPr>
              <a:t>3、</a:t>
            </a:r>
            <a:r>
              <a:rPr lang="zh-CN" sz="3200" b="1" i="0" u="none">
                <a:solidFill>
                  <a:srgbClr val="0000FF"/>
                </a:solidFill>
                <a:latin typeface="华文楷体"/>
                <a:ea typeface="华文楷体"/>
              </a:rPr>
              <a:t>如何生成申报书和活页评审表？</a:t>
            </a:r>
            <a:endParaRPr/>
          </a:p>
        </p:txBody>
      </p:sp>
      <p:sp>
        <p:nvSpPr>
          <p:cNvPr id="29699" name="内容占位符 2"/>
          <p:cNvSpPr txBox="1">
            <a:spLocks noChangeShapeType="1" noGrp="1"/>
          </p:cNvSpPr>
          <p:nvPr/>
        </p:nvSpPr>
        <p:spPr bwMode="auto">
          <a:xfrm>
            <a:off x="395287" y="1412875"/>
            <a:ext cx="8229600" cy="34417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29700" name="内容占位符 2"/>
          <p:cNvSpPr txBox="1">
            <a:spLocks noChangeShapeType="1" noGrp="1"/>
          </p:cNvSpPr>
          <p:nvPr/>
        </p:nvSpPr>
        <p:spPr bwMode="auto">
          <a:xfrm>
            <a:off x="468312" y="1196975"/>
            <a:ext cx="8135937" cy="2232025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800100" lvl="1" indent="-342900">
              <a:spcBef>
                <a:spcPts val="0"/>
              </a:spcBef>
              <a:buFont typeface="Arial"/>
              <a:buChar char="•"/>
              <a:defRPr/>
            </a:pPr>
            <a:r>
              <a:rPr lang="en-US" sz="2400" b="1" i="0" u="none">
                <a:solidFill>
                  <a:srgbClr val="353AA5"/>
                </a:solidFill>
                <a:latin typeface="华文楷体"/>
                <a:ea typeface="华文楷体"/>
              </a:rPr>
              <a:t>在任务列表页面可点击课题名称的链接跳转到基本信息页面，在基本信息页面可点击按钮生成。</a:t>
            </a:r>
            <a:endParaRPr/>
          </a:p>
          <a:p>
            <a:pPr marL="800100" lvl="1" indent="-342900">
              <a:spcBef>
                <a:spcPts val="0"/>
              </a:spcBef>
              <a:buFont typeface="Arial"/>
              <a:buChar char="•"/>
              <a:defRPr/>
            </a:pPr>
            <a:endParaRPr/>
          </a:p>
        </p:txBody>
      </p:sp>
      <p:pic>
        <p:nvPicPr>
          <p:cNvPr id="29701" name="Picture 2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0" y="2257425"/>
            <a:ext cx="9144000" cy="2343150"/>
          </a:xfrm>
          <a:prstGeom prst="rect">
            <a:avLst/>
          </a:prstGeom>
          <a:noFill/>
        </p:spPr>
      </p:pic>
      <p:sp>
        <p:nvSpPr>
          <p:cNvPr id="29702" name="圆角矩形标注 8"/>
          <p:cNvSpPr>
            <a:spLocks noChangeShapeType="1" noGrp="1"/>
          </p:cNvSpPr>
          <p:nvPr/>
        </p:nvSpPr>
        <p:spPr bwMode="auto">
          <a:xfrm>
            <a:off x="250825" y="4868861"/>
            <a:ext cx="8713787" cy="1008062"/>
          </a:xfrm>
          <a:custGeom>
            <a:avLst>
              <a:gd name="adj0" fmla="val 4556"/>
              <a:gd name="adj1" fmla="val -8106"/>
            </a:avLst>
            <a:gdLst>
              <a:gd name="gd0" fmla="val 65536"/>
              <a:gd name="gd1" fmla="+- 10800 0 adj0"/>
              <a:gd name="gd2" fmla="+- 10800 0 adj1"/>
              <a:gd name="gd3" fmla="+- adj0 0 adj1"/>
              <a:gd name="gd4" fmla="+- gd1 gd2 0"/>
              <a:gd name="gd5" fmla="+- 21600 0 adj0"/>
              <a:gd name="gd6" fmla="+- 21600 0 adj1"/>
              <a:gd name="gd7" fmla="?: gd1 3600 12600"/>
              <a:gd name="gd8" fmla="?: gd1 9000 18000"/>
              <a:gd name="gd9" fmla="?: gd2 3600 12600"/>
              <a:gd name="gd10" fmla="?: gd2 9000 18000"/>
              <a:gd name="gd11" fmla="?: gd3 0 adj0"/>
              <a:gd name="gd12" fmla="?: gd4 gd11 0"/>
              <a:gd name="gd13" fmla="?: adj0 0 gd12"/>
              <a:gd name="gd14" fmla="?: gd3 gd7 adj0"/>
              <a:gd name="gd15" fmla="?: gd4 gd7 gd14"/>
              <a:gd name="gd16" fmla="?: gd6 gd7 gd15"/>
              <a:gd name="gd17" fmla="?: gd3 adj0 21600"/>
              <a:gd name="gd18" fmla="?: gd4 21600 gd17"/>
              <a:gd name="gd19" fmla="?: gd5 21600 gd18"/>
              <a:gd name="gd20" fmla="?: gd3 adj0 gd7"/>
              <a:gd name="gd21" fmla="?: gd4 gd20 gd7"/>
              <a:gd name="gd22" fmla="?: adj1 gd7 gd21"/>
              <a:gd name="gd23" fmla="?: gd3 gd9 adj1"/>
              <a:gd name="gd24" fmla="?: gd4 gd23 gd9"/>
              <a:gd name="gd25" fmla="?: adj0 gd9 gd24"/>
              <a:gd name="gd26" fmla="?: gd3 21600 adj1"/>
              <a:gd name="gd27" fmla="?: gd4 21600 gd26"/>
              <a:gd name="gd28" fmla="?: gd6 21600 gd27"/>
              <a:gd name="gd29" fmla="?: gd3 adj1 gd9"/>
              <a:gd name="gd30" fmla="?: gd4 gd9 gd29"/>
              <a:gd name="gd31" fmla="?: gd5 gd9 gd30"/>
              <a:gd name="gd32" fmla="?: gd3 adj1 0"/>
              <a:gd name="gd33" fmla="?: gd4 gd32 0"/>
              <a:gd name="gd34" fmla="?: adj1 0 gd33"/>
              <a:gd name="gd35" fmla="val adj0"/>
              <a:gd name="gd36" fmla="val adj1"/>
              <a:gd name="gd37" fmla="val 3600"/>
              <a:gd name="gd38" fmla="val 0"/>
              <a:gd name="gd39" fmla="+- 0 0 gd37"/>
              <a:gd name="gd40" fmla="+- 3600 0 gd38"/>
              <a:gd name="gd41" fmla="?: gd39 1 -1"/>
              <a:gd name="gd42" fmla="?: gd40 1 -1"/>
              <a:gd name="gd43" fmla="*/ gd41 gd42 1"/>
              <a:gd name="gd44" fmla="?: gd40 16200000 5400000"/>
              <a:gd name="gd45" fmla="?: gd43 5400000 -5400000"/>
              <a:gd name="gd46" fmla="*/ gd39 -1 1"/>
              <a:gd name="gd47" fmla="*/ gd40 -1 1"/>
              <a:gd name="gd48" fmla="?: gd39 gd39 gd46"/>
              <a:gd name="gd49" fmla="?: gd40 gd40 gd47"/>
              <a:gd name="gd50" fmla="val 0"/>
              <a:gd name="gd51" fmla="val 3600"/>
              <a:gd name="gd52" fmla="val 0"/>
              <a:gd name="gd53" fmla="val gd9"/>
              <a:gd name="gd54" fmla="val gd13"/>
              <a:gd name="gd55" fmla="val gd25"/>
              <a:gd name="gd56" fmla="val 0"/>
              <a:gd name="gd57" fmla="val gd10"/>
              <a:gd name="gd58" fmla="val 0"/>
              <a:gd name="gd59" fmla="val 18000"/>
              <a:gd name="gd60" fmla="+- 3600 0 gd58"/>
              <a:gd name="gd61" fmla="+- 21600 0 gd59"/>
              <a:gd name="gd62" fmla="?: gd60 1 -1"/>
              <a:gd name="gd63" fmla="?: gd61 1 -1"/>
              <a:gd name="gd64" fmla="*/ gd62 gd63 1"/>
              <a:gd name="gd65" fmla="?: gd60 10800000 0"/>
              <a:gd name="gd66" fmla="?: gd64 -5400000 5400000"/>
              <a:gd name="gd67" fmla="*/ gd60 -1 1"/>
              <a:gd name="gd68" fmla="*/ gd61 -1 1"/>
              <a:gd name="gd69" fmla="?: gd60 gd60 gd67"/>
              <a:gd name="gd70" fmla="?: gd61 gd61 gd68"/>
              <a:gd name="gd71" fmla="val 3600"/>
              <a:gd name="gd72" fmla="val 21600"/>
              <a:gd name="gd73" fmla="val gd7"/>
              <a:gd name="gd74" fmla="val 21600"/>
              <a:gd name="gd75" fmla="val gd16"/>
              <a:gd name="gd76" fmla="val gd28"/>
              <a:gd name="gd77" fmla="val gd8"/>
              <a:gd name="gd78" fmla="val 21600"/>
              <a:gd name="gd79" fmla="val 18000"/>
              <a:gd name="gd80" fmla="val 21600"/>
              <a:gd name="gd81" fmla="+- 21600 0 gd79"/>
              <a:gd name="gd82" fmla="+- 18000 0 gd80"/>
              <a:gd name="gd83" fmla="?: gd81 1 -1"/>
              <a:gd name="gd84" fmla="?: gd82 1 -1"/>
              <a:gd name="gd85" fmla="*/ gd83 gd84 1"/>
              <a:gd name="gd86" fmla="?: gd82 16200000 5400000"/>
              <a:gd name="gd87" fmla="?: gd85 5400000 -5400000"/>
              <a:gd name="gd88" fmla="*/ gd81 -1 1"/>
              <a:gd name="gd89" fmla="*/ gd82 -1 1"/>
              <a:gd name="gd90" fmla="?: gd81 gd81 gd88"/>
              <a:gd name="gd91" fmla="?: gd82 gd82 gd89"/>
              <a:gd name="gd92" fmla="val 21600"/>
              <a:gd name="gd93" fmla="val 18000"/>
              <a:gd name="gd94" fmla="val 21600"/>
              <a:gd name="gd95" fmla="val gd10"/>
              <a:gd name="gd96" fmla="val gd19"/>
              <a:gd name="gd97" fmla="val gd31"/>
              <a:gd name="gd98" fmla="val 21600"/>
              <a:gd name="gd99" fmla="val gd9"/>
              <a:gd name="gd100" fmla="val 21600"/>
              <a:gd name="gd101" fmla="val 3600"/>
              <a:gd name="gd102" fmla="+- 18000 0 gd100"/>
              <a:gd name="gd103" fmla="+- 0 0 gd101"/>
              <a:gd name="gd104" fmla="?: gd102 1 -1"/>
              <a:gd name="gd105" fmla="?: gd103 1 -1"/>
              <a:gd name="gd106" fmla="*/ gd104 gd105 1"/>
              <a:gd name="gd107" fmla="?: gd102 10800000 0"/>
              <a:gd name="gd108" fmla="?: gd106 -5400000 5400000"/>
              <a:gd name="gd109" fmla="*/ gd102 -1 1"/>
              <a:gd name="gd110" fmla="*/ gd103 -1 1"/>
              <a:gd name="gd111" fmla="?: gd102 gd102 gd109"/>
              <a:gd name="gd112" fmla="?: gd103 gd103 gd110"/>
              <a:gd name="gd113" fmla="val 18000"/>
              <a:gd name="gd114" fmla="val 0"/>
              <a:gd name="gd115" fmla="val gd8"/>
              <a:gd name="gd116" fmla="val 0"/>
              <a:gd name="gd117" fmla="val gd22"/>
              <a:gd name="gd118" fmla="val gd34"/>
              <a:gd name="gd119" fmla="val gd7"/>
              <a:gd name="gd120" fmla="val 0"/>
              <a:gd name="gd121" fmla="*/ w 791 21600"/>
              <a:gd name="gd122" fmla="*/ h 791 21600"/>
              <a:gd name="gd123" fmla="*/ w 20809 21600"/>
              <a:gd name="gd124" fmla="*/ h 20809 21600"/>
              <a:gd name="gd125" fmla="*/ w adj0 21600"/>
              <a:gd name="gd126" fmla="*/ h adj1 21600"/>
            </a:gdLst>
            <a:ahLst>
              <a:ahXY gdRefX="adj0" minX="-21474836" maxX="21474836" gdRefY="adj1" minY="-21474836" maxY="21474836">
                <a:pos x="gd125" y="gd126"/>
              </a:ahXY>
            </a:ahLst>
            <a:cxnLst/>
            <a:rect l="gd121" t="gd122" r="gd123" b="gd124"/>
            <a:pathLst>
              <a:path w="21600" h="21600" fill="norm" stroke="1" extrusionOk="0">
                <a:moveTo>
                  <a:pt x="gd37" y="gd38"/>
                </a:moveTo>
                <a:arcTo wR="gd48" hR="gd49" stAng="gd44" swAng="gd45"/>
                <a:lnTo>
                  <a:pt x="gd52" y="gd53"/>
                </a:lnTo>
                <a:lnTo>
                  <a:pt x="gd54" y="gd55"/>
                </a:lnTo>
                <a:lnTo>
                  <a:pt x="gd56" y="gd57"/>
                </a:lnTo>
                <a:lnTo>
                  <a:pt x="gd58" y="gd59"/>
                </a:lnTo>
                <a:arcTo wR="gd69" hR="gd70" stAng="gd65" swAng="gd66"/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arcTo wR="gd90" hR="gd91" stAng="gd86" swAng="gd87"/>
                <a:lnTo>
                  <a:pt x="gd94" y="gd95"/>
                </a:lnTo>
                <a:lnTo>
                  <a:pt x="gd96" y="gd97"/>
                </a:lnTo>
                <a:lnTo>
                  <a:pt x="gd98" y="gd99"/>
                </a:lnTo>
                <a:lnTo>
                  <a:pt x="gd100" y="gd101"/>
                </a:lnTo>
                <a:arcTo wR="gd111" hR="gd112" stAng="gd107" swAng="gd108"/>
                <a:lnTo>
                  <a:pt x="gd115" y="gd116"/>
                </a:lnTo>
                <a:lnTo>
                  <a:pt x="gd117" y="gd118"/>
                </a:lnTo>
                <a:lnTo>
                  <a:pt x="gd119" y="gd120"/>
                </a:lnTo>
                <a:close/>
              </a:path>
            </a:pathLst>
          </a:custGeom>
          <a:solidFill>
            <a:srgbClr val="8A0000"/>
          </a:solidFill>
          <a:ln w="9524">
            <a:solidFill>
              <a:srgbClr val="18567B"/>
            </a:solidFill>
            <a:round/>
            <a:headEnd/>
            <a:tailEnd/>
          </a:ln>
          <a:effectLst>
            <a:outerShdw algn="ctr" rotWithShape="0">
              <a:srgbClr val="000000">
                <a:alpha val="34901"/>
              </a:srgbClr>
            </a:outerShdw>
          </a:effectLst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lang="en-US" sz="2800" b="1" i="0" u="none">
                <a:solidFill>
                  <a:schemeClr val="lt1"/>
                </a:solidFill>
                <a:latin typeface="华文楷体"/>
                <a:ea typeface="华文楷体"/>
              </a:rPr>
              <a:t>点击此链接可查看详情，在基本信息页面有【生成申报书】和【生成活页表】的按钮，点击后便可生成。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722" name="标题 1"/>
          <p:cNvSpPr>
            <a:spLocks noChangeShapeType="1" noGrp="1"/>
          </p:cNvSpPr>
          <p:nvPr>
            <p:ph type="title"/>
          </p:nvPr>
        </p:nvSpPr>
        <p:spPr bwMode="auto">
          <a:xfrm>
            <a:off x="0" y="0"/>
            <a:ext cx="9144000" cy="1008062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3200" b="0" i="0" u="none">
                <a:ea typeface="幼圆"/>
              </a:rPr>
              <a:t>4、</a:t>
            </a:r>
            <a:r>
              <a:rPr lang="zh-CN" sz="3200" b="1" i="0" u="none">
                <a:solidFill>
                  <a:srgbClr val="0000FF"/>
                </a:solidFill>
                <a:latin typeface="华文楷体"/>
                <a:ea typeface="华文楷体"/>
              </a:rPr>
              <a:t>如有其他问题如何咨询？</a:t>
            </a:r>
            <a:endParaRPr/>
          </a:p>
        </p:txBody>
      </p:sp>
      <p:sp>
        <p:nvSpPr>
          <p:cNvPr id="30723" name="内容占位符 2"/>
          <p:cNvSpPr txBox="1">
            <a:spLocks noChangeShapeType="1" noGrp="1"/>
          </p:cNvSpPr>
          <p:nvPr/>
        </p:nvSpPr>
        <p:spPr bwMode="auto">
          <a:xfrm>
            <a:off x="395287" y="1412875"/>
            <a:ext cx="8229600" cy="34417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30724" name="内容占位符 2"/>
          <p:cNvSpPr txBox="1">
            <a:spLocks noChangeShapeType="1" noGrp="1"/>
          </p:cNvSpPr>
          <p:nvPr/>
        </p:nvSpPr>
        <p:spPr bwMode="auto">
          <a:xfrm>
            <a:off x="468312" y="1196975"/>
            <a:ext cx="8135937" cy="2232025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800100" lvl="1" indent="-342900">
              <a:spcBef>
                <a:spcPts val="0"/>
              </a:spcBef>
              <a:buFont typeface="Arial"/>
              <a:buChar char="•"/>
              <a:defRPr/>
            </a:pPr>
            <a:r>
              <a:rPr lang="en-US" sz="2400" b="1" i="0" u="none">
                <a:solidFill>
                  <a:srgbClr val="353AA5"/>
                </a:solidFill>
                <a:latin typeface="华文楷体"/>
                <a:ea typeface="华文楷体"/>
              </a:rPr>
              <a:t>在登录系统后，在系统的右上角有一个【QQ交谈】按钮，如有其他问题可点击咨询。</a:t>
            </a:r>
            <a:endParaRPr/>
          </a:p>
          <a:p>
            <a:pPr marL="800100" lvl="1" indent="-342900">
              <a:spcBef>
                <a:spcPts val="0"/>
              </a:spcBef>
              <a:buFont typeface="Arial"/>
              <a:buChar char="•"/>
              <a:defRPr/>
            </a:pPr>
            <a:endParaRPr/>
          </a:p>
        </p:txBody>
      </p:sp>
      <p:pic>
        <p:nvPicPr>
          <p:cNvPr id="30725" name="Picture 2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468312" y="2781300"/>
            <a:ext cx="8243887" cy="1057275"/>
          </a:xfrm>
          <a:prstGeom prst="rect">
            <a:avLst/>
          </a:prstGeom>
          <a:noFill/>
        </p:spPr>
      </p:pic>
      <p:sp>
        <p:nvSpPr>
          <p:cNvPr id="30726" name="圆角矩形标注 7"/>
          <p:cNvSpPr>
            <a:spLocks noChangeShapeType="1" noGrp="1"/>
          </p:cNvSpPr>
          <p:nvPr/>
        </p:nvSpPr>
        <p:spPr bwMode="auto">
          <a:xfrm>
            <a:off x="2700336" y="3860800"/>
            <a:ext cx="3286125" cy="1008062"/>
          </a:xfrm>
          <a:custGeom>
            <a:avLst>
              <a:gd name="adj0" fmla="val 26790"/>
              <a:gd name="adj1" fmla="val -16395"/>
            </a:avLst>
            <a:gdLst>
              <a:gd name="gd0" fmla="val 65536"/>
              <a:gd name="gd1" fmla="+- 10800 0 adj0"/>
              <a:gd name="gd2" fmla="+- 10800 0 adj1"/>
              <a:gd name="gd3" fmla="+- adj0 0 adj1"/>
              <a:gd name="gd4" fmla="+- gd1 gd2 0"/>
              <a:gd name="gd5" fmla="+- 21600 0 adj0"/>
              <a:gd name="gd6" fmla="+- 21600 0 adj1"/>
              <a:gd name="gd7" fmla="?: gd1 3600 12600"/>
              <a:gd name="gd8" fmla="?: gd1 9000 18000"/>
              <a:gd name="gd9" fmla="?: gd2 3600 12600"/>
              <a:gd name="gd10" fmla="?: gd2 9000 18000"/>
              <a:gd name="gd11" fmla="?: gd3 0 adj0"/>
              <a:gd name="gd12" fmla="?: gd4 gd11 0"/>
              <a:gd name="gd13" fmla="?: adj0 0 gd12"/>
              <a:gd name="gd14" fmla="?: gd3 gd7 adj0"/>
              <a:gd name="gd15" fmla="?: gd4 gd7 gd14"/>
              <a:gd name="gd16" fmla="?: gd6 gd7 gd15"/>
              <a:gd name="gd17" fmla="?: gd3 adj0 21600"/>
              <a:gd name="gd18" fmla="?: gd4 21600 gd17"/>
              <a:gd name="gd19" fmla="?: gd5 21600 gd18"/>
              <a:gd name="gd20" fmla="?: gd3 adj0 gd7"/>
              <a:gd name="gd21" fmla="?: gd4 gd20 gd7"/>
              <a:gd name="gd22" fmla="?: adj1 gd7 gd21"/>
              <a:gd name="gd23" fmla="?: gd3 gd9 adj1"/>
              <a:gd name="gd24" fmla="?: gd4 gd23 gd9"/>
              <a:gd name="gd25" fmla="?: adj0 gd9 gd24"/>
              <a:gd name="gd26" fmla="?: gd3 21600 adj1"/>
              <a:gd name="gd27" fmla="?: gd4 21600 gd26"/>
              <a:gd name="gd28" fmla="?: gd6 21600 gd27"/>
              <a:gd name="gd29" fmla="?: gd3 adj1 gd9"/>
              <a:gd name="gd30" fmla="?: gd4 gd9 gd29"/>
              <a:gd name="gd31" fmla="?: gd5 gd9 gd30"/>
              <a:gd name="gd32" fmla="?: gd3 adj1 0"/>
              <a:gd name="gd33" fmla="?: gd4 gd32 0"/>
              <a:gd name="gd34" fmla="?: adj1 0 gd33"/>
              <a:gd name="gd35" fmla="val adj0"/>
              <a:gd name="gd36" fmla="val adj1"/>
              <a:gd name="gd37" fmla="val 3600"/>
              <a:gd name="gd38" fmla="val 0"/>
              <a:gd name="gd39" fmla="+- 0 0 gd37"/>
              <a:gd name="gd40" fmla="+- 3600 0 gd38"/>
              <a:gd name="gd41" fmla="?: gd39 1 -1"/>
              <a:gd name="gd42" fmla="?: gd40 1 -1"/>
              <a:gd name="gd43" fmla="*/ gd41 gd42 1"/>
              <a:gd name="gd44" fmla="?: gd40 16200000 5400000"/>
              <a:gd name="gd45" fmla="?: gd43 5400000 -5400000"/>
              <a:gd name="gd46" fmla="*/ gd39 -1 1"/>
              <a:gd name="gd47" fmla="*/ gd40 -1 1"/>
              <a:gd name="gd48" fmla="?: gd39 gd39 gd46"/>
              <a:gd name="gd49" fmla="?: gd40 gd40 gd47"/>
              <a:gd name="gd50" fmla="val 0"/>
              <a:gd name="gd51" fmla="val 3600"/>
              <a:gd name="gd52" fmla="val 0"/>
              <a:gd name="gd53" fmla="val gd9"/>
              <a:gd name="gd54" fmla="val gd13"/>
              <a:gd name="gd55" fmla="val gd25"/>
              <a:gd name="gd56" fmla="val 0"/>
              <a:gd name="gd57" fmla="val gd10"/>
              <a:gd name="gd58" fmla="val 0"/>
              <a:gd name="gd59" fmla="val 18000"/>
              <a:gd name="gd60" fmla="+- 3600 0 gd58"/>
              <a:gd name="gd61" fmla="+- 21600 0 gd59"/>
              <a:gd name="gd62" fmla="?: gd60 1 -1"/>
              <a:gd name="gd63" fmla="?: gd61 1 -1"/>
              <a:gd name="gd64" fmla="*/ gd62 gd63 1"/>
              <a:gd name="gd65" fmla="?: gd60 10800000 0"/>
              <a:gd name="gd66" fmla="?: gd64 -5400000 5400000"/>
              <a:gd name="gd67" fmla="*/ gd60 -1 1"/>
              <a:gd name="gd68" fmla="*/ gd61 -1 1"/>
              <a:gd name="gd69" fmla="?: gd60 gd60 gd67"/>
              <a:gd name="gd70" fmla="?: gd61 gd61 gd68"/>
              <a:gd name="gd71" fmla="val 3600"/>
              <a:gd name="gd72" fmla="val 21600"/>
              <a:gd name="gd73" fmla="val gd7"/>
              <a:gd name="gd74" fmla="val 21600"/>
              <a:gd name="gd75" fmla="val gd16"/>
              <a:gd name="gd76" fmla="val gd28"/>
              <a:gd name="gd77" fmla="val gd8"/>
              <a:gd name="gd78" fmla="val 21600"/>
              <a:gd name="gd79" fmla="val 18000"/>
              <a:gd name="gd80" fmla="val 21600"/>
              <a:gd name="gd81" fmla="+- 21600 0 gd79"/>
              <a:gd name="gd82" fmla="+- 18000 0 gd80"/>
              <a:gd name="gd83" fmla="?: gd81 1 -1"/>
              <a:gd name="gd84" fmla="?: gd82 1 -1"/>
              <a:gd name="gd85" fmla="*/ gd83 gd84 1"/>
              <a:gd name="gd86" fmla="?: gd82 16200000 5400000"/>
              <a:gd name="gd87" fmla="?: gd85 5400000 -5400000"/>
              <a:gd name="gd88" fmla="*/ gd81 -1 1"/>
              <a:gd name="gd89" fmla="*/ gd82 -1 1"/>
              <a:gd name="gd90" fmla="?: gd81 gd81 gd88"/>
              <a:gd name="gd91" fmla="?: gd82 gd82 gd89"/>
              <a:gd name="gd92" fmla="val 21600"/>
              <a:gd name="gd93" fmla="val 18000"/>
              <a:gd name="gd94" fmla="val 21600"/>
              <a:gd name="gd95" fmla="val gd10"/>
              <a:gd name="gd96" fmla="val gd19"/>
              <a:gd name="gd97" fmla="val gd31"/>
              <a:gd name="gd98" fmla="val 21600"/>
              <a:gd name="gd99" fmla="val gd9"/>
              <a:gd name="gd100" fmla="val 21600"/>
              <a:gd name="gd101" fmla="val 3600"/>
              <a:gd name="gd102" fmla="+- 18000 0 gd100"/>
              <a:gd name="gd103" fmla="+- 0 0 gd101"/>
              <a:gd name="gd104" fmla="?: gd102 1 -1"/>
              <a:gd name="gd105" fmla="?: gd103 1 -1"/>
              <a:gd name="gd106" fmla="*/ gd104 gd105 1"/>
              <a:gd name="gd107" fmla="?: gd102 10800000 0"/>
              <a:gd name="gd108" fmla="?: gd106 -5400000 5400000"/>
              <a:gd name="gd109" fmla="*/ gd102 -1 1"/>
              <a:gd name="gd110" fmla="*/ gd103 -1 1"/>
              <a:gd name="gd111" fmla="?: gd102 gd102 gd109"/>
              <a:gd name="gd112" fmla="?: gd103 gd103 gd110"/>
              <a:gd name="gd113" fmla="val 18000"/>
              <a:gd name="gd114" fmla="val 0"/>
              <a:gd name="gd115" fmla="val gd8"/>
              <a:gd name="gd116" fmla="val 0"/>
              <a:gd name="gd117" fmla="val gd22"/>
              <a:gd name="gd118" fmla="val gd34"/>
              <a:gd name="gd119" fmla="val gd7"/>
              <a:gd name="gd120" fmla="val 0"/>
              <a:gd name="gd121" fmla="*/ w 791 21600"/>
              <a:gd name="gd122" fmla="*/ h 791 21600"/>
              <a:gd name="gd123" fmla="*/ w 20809 21600"/>
              <a:gd name="gd124" fmla="*/ h 20809 21600"/>
              <a:gd name="gd125" fmla="*/ w adj0 21600"/>
              <a:gd name="gd126" fmla="*/ h adj1 21600"/>
            </a:gdLst>
            <a:ahLst>
              <a:ahXY gdRefX="adj0" minX="-21474836" maxX="21474836" gdRefY="adj1" minY="-21474836" maxY="21474836">
                <a:pos x="gd125" y="gd126"/>
              </a:ahXY>
            </a:ahLst>
            <a:cxnLst/>
            <a:rect l="gd121" t="gd122" r="gd123" b="gd124"/>
            <a:pathLst>
              <a:path w="21600" h="21600" fill="norm" stroke="1" extrusionOk="0">
                <a:moveTo>
                  <a:pt x="gd37" y="gd38"/>
                </a:moveTo>
                <a:arcTo wR="gd48" hR="gd49" stAng="gd44" swAng="gd45"/>
                <a:lnTo>
                  <a:pt x="gd52" y="gd53"/>
                </a:lnTo>
                <a:lnTo>
                  <a:pt x="gd54" y="gd55"/>
                </a:lnTo>
                <a:lnTo>
                  <a:pt x="gd56" y="gd57"/>
                </a:lnTo>
                <a:lnTo>
                  <a:pt x="gd58" y="gd59"/>
                </a:lnTo>
                <a:arcTo wR="gd69" hR="gd70" stAng="gd65" swAng="gd66"/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arcTo wR="gd90" hR="gd91" stAng="gd86" swAng="gd87"/>
                <a:lnTo>
                  <a:pt x="gd94" y="gd95"/>
                </a:lnTo>
                <a:lnTo>
                  <a:pt x="gd96" y="gd97"/>
                </a:lnTo>
                <a:lnTo>
                  <a:pt x="gd98" y="gd99"/>
                </a:lnTo>
                <a:lnTo>
                  <a:pt x="gd100" y="gd101"/>
                </a:lnTo>
                <a:arcTo wR="gd111" hR="gd112" stAng="gd107" swAng="gd108"/>
                <a:lnTo>
                  <a:pt x="gd115" y="gd116"/>
                </a:lnTo>
                <a:lnTo>
                  <a:pt x="gd117" y="gd118"/>
                </a:lnTo>
                <a:lnTo>
                  <a:pt x="gd119" y="gd120"/>
                </a:lnTo>
                <a:close/>
              </a:path>
            </a:pathLst>
          </a:custGeom>
          <a:solidFill>
            <a:srgbClr val="8A0000"/>
          </a:solidFill>
          <a:ln w="9524">
            <a:solidFill>
              <a:srgbClr val="18567B"/>
            </a:solidFill>
            <a:round/>
            <a:headEnd/>
            <a:tailEnd/>
          </a:ln>
          <a:effectLst>
            <a:outerShdw algn="ctr" rotWithShape="0">
              <a:srgbClr val="000000">
                <a:alpha val="34901"/>
              </a:srgbClr>
            </a:outerShdw>
          </a:effectLst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lang="en-US" sz="2800" b="1" i="0" u="none">
                <a:solidFill>
                  <a:schemeClr val="lt1"/>
                </a:solidFill>
                <a:latin typeface="华文楷体"/>
                <a:ea typeface="华文楷体"/>
              </a:rPr>
              <a:t>点击此按钮可进行QQ咨询。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746" name="标题 1"/>
          <p:cNvSpPr>
            <a:spLocks noChangeShapeType="1" noGrp="1"/>
          </p:cNvSpPr>
          <p:nvPr>
            <p:ph type="title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b="0" i="0" u="none">
                <a:ea typeface="幼圆"/>
              </a:rPr>
              <a:t>关于审核注意事项</a:t>
            </a:r>
            <a:endParaRPr/>
          </a:p>
        </p:txBody>
      </p:sp>
      <p:sp>
        <p:nvSpPr>
          <p:cNvPr id="31747" name="TextBox 2"/>
          <p:cNvSpPr txBox="1">
            <a:spLocks noChangeShapeType="1" noGrp="1"/>
          </p:cNvSpPr>
          <p:nvPr/>
        </p:nvSpPr>
        <p:spPr bwMode="auto">
          <a:xfrm>
            <a:off x="500062" y="2500312"/>
            <a:ext cx="8429625" cy="120015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1800" b="1" i="0" u="none">
                <a:solidFill>
                  <a:srgbClr val="FF0000"/>
                </a:solidFill>
                <a:latin typeface="Calibri"/>
                <a:ea typeface="宋体"/>
              </a:rPr>
              <a:t>一级用户：在课题申报信息和活页都确认没有问题之后，可自行送审</a:t>
            </a:r>
            <a:endParaRPr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1800" b="1" i="0" u="none">
                <a:solidFill>
                  <a:srgbClr val="FF0000"/>
                </a:solidFill>
                <a:latin typeface="Calibri"/>
                <a:ea typeface="宋体"/>
              </a:rPr>
              <a:t>二级用户：二级用户即为部门审核，审核分为三个选项（通过、不通过退回修改），在审核的时候如需退回修改的请选择需修改选项，一旦审核不通过课题就不能进行任何操作。</a:t>
            </a:r>
            <a:endParaRPr/>
          </a:p>
        </p:txBody>
      </p:sp>
      <p:pic>
        <p:nvPicPr>
          <p:cNvPr id="31748" name="Picture 2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857250" y="3857625"/>
            <a:ext cx="5838825" cy="12382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2770" name="灯片编号占位符 5"/>
          <p:cNvSpPr txBox="1">
            <a:spLocks noChangeShapeType="1" noGrp="1"/>
          </p:cNvSpPr>
          <p:nvPr>
            <p:ph type="sldNum"/>
          </p:nvPr>
        </p:nvSpPr>
        <p:spPr bwMode="auto"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tIns="45720" rIns="45720" bIns="45720" anchor="ctr" anchorCtr="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fld id="{D038279B-FC19-497E-A7D1-5ADD9CAF016F}" type="slidenum">
              <a:rPr lang="zh-CN" sz="1200">
                <a:solidFill>
                  <a:srgbClr val="595959"/>
                </a:solidFill>
                <a:ea typeface="宋体"/>
              </a:rPr>
              <a:t>16</a:t>
            </a:fld>
            <a:endParaRPr/>
          </a:p>
        </p:txBody>
      </p:sp>
      <p:sp>
        <p:nvSpPr>
          <p:cNvPr id="32771" name="Rectangle 3"/>
          <p:cNvSpPr txBox="1">
            <a:spLocks noChangeShapeType="1" noGrp="1"/>
          </p:cNvSpPr>
          <p:nvPr/>
        </p:nvSpPr>
        <p:spPr bwMode="auto">
          <a:xfrm>
            <a:off x="1357312" y="3000375"/>
            <a:ext cx="6049962" cy="1584324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365125" lvl="0" indent="-282575" algn="ctr">
              <a:lnSpc>
                <a:spcPct val="120000"/>
              </a:lnSpc>
              <a:spcBef>
                <a:spcPts val="600"/>
              </a:spcBef>
              <a:buNone/>
              <a:defRPr/>
            </a:pPr>
            <a:r>
              <a:rPr lang="en-US" b="1" i="0" u="none">
                <a:solidFill>
                  <a:srgbClr val="002060"/>
                </a:solidFill>
                <a:latin typeface="Calibri"/>
                <a:ea typeface="宋体"/>
              </a:rPr>
              <a:t>技术支持电话： 010-62319230</a:t>
            </a:r>
            <a:endParaRPr/>
          </a:p>
          <a:p>
            <a:pPr marL="365125" lvl="0" indent="-282575">
              <a:lnSpc>
                <a:spcPct val="120000"/>
              </a:lnSpc>
              <a:spcBef>
                <a:spcPts val="600"/>
              </a:spcBef>
              <a:buNone/>
              <a:defRPr/>
            </a:pPr>
            <a:endParaRPr lang="en-US"/>
          </a:p>
          <a:p>
            <a:pPr marL="365125" lvl="0" indent="-282575">
              <a:lnSpc>
                <a:spcPct val="120000"/>
              </a:lnSpc>
              <a:spcBef>
                <a:spcPts val="600"/>
              </a:spcBef>
              <a:buNone/>
              <a:defRPr/>
            </a:pPr>
            <a:endParaRPr/>
          </a:p>
          <a:p>
            <a:pPr marL="365125" lvl="0" indent="-282575" algn="ctr">
              <a:lnSpc>
                <a:spcPct val="120000"/>
              </a:lnSpc>
              <a:spcBef>
                <a:spcPts val="600"/>
              </a:spcBef>
              <a:buNone/>
              <a:defRPr/>
            </a:pPr>
            <a:r>
              <a:rPr lang="zh-CN" b="1" i="0" u="none">
                <a:solidFill>
                  <a:srgbClr val="002060"/>
                </a:solidFill>
                <a:latin typeface="华文细黑"/>
                <a:ea typeface="华文细黑"/>
              </a:rPr>
              <a:t>浙江省教育科学规划办</a:t>
            </a:r>
            <a:endParaRPr/>
          </a:p>
          <a:p>
            <a:pPr marL="365125" lvl="0" indent="-282575" algn="ctr">
              <a:lnSpc>
                <a:spcPct val="120000"/>
              </a:lnSpc>
              <a:spcBef>
                <a:spcPts val="600"/>
              </a:spcBef>
              <a:buNone/>
              <a:defRPr/>
            </a:pPr>
            <a:r>
              <a:rPr lang="zh-CN" b="1" i="0" u="none">
                <a:solidFill>
                  <a:srgbClr val="002060"/>
                </a:solidFill>
                <a:latin typeface="华文细黑"/>
                <a:ea typeface="华文细黑"/>
              </a:rPr>
              <a:t>北京银通先达信息技术有限公司  </a:t>
            </a:r>
            <a:endParaRPr/>
          </a:p>
          <a:p>
            <a:pPr marL="365125" lvl="0" indent="-282575">
              <a:lnSpc>
                <a:spcPct val="120000"/>
              </a:lnSpc>
              <a:spcBef>
                <a:spcPts val="600"/>
              </a:spcBef>
              <a:buNone/>
              <a:defRPr/>
            </a:pPr>
            <a:r>
              <a:rPr lang="en-US" b="1" i="0" u="none">
                <a:solidFill>
                  <a:schemeClr val="dk1"/>
                </a:solidFill>
                <a:latin typeface="Calibri"/>
                <a:ea typeface="宋体"/>
              </a:rPr>
              <a:t> </a:t>
            </a:r>
            <a:endParaRPr lang="en-US"/>
          </a:p>
          <a:p>
            <a:pPr marL="365125" lvl="0" indent="-282575">
              <a:lnSpc>
                <a:spcPct val="120000"/>
              </a:lnSpc>
              <a:spcBef>
                <a:spcPts val="600"/>
              </a:spcBef>
              <a:buNone/>
              <a:defRPr/>
            </a:pPr>
            <a:endParaRPr/>
          </a:p>
          <a:p>
            <a:pPr marL="365125" lvl="0" indent="-282575" algn="ctr">
              <a:lnSpc>
                <a:spcPct val="120000"/>
              </a:lnSpc>
              <a:spcBef>
                <a:spcPts val="600"/>
              </a:spcBef>
              <a:buNone/>
              <a:defRPr/>
            </a:pPr>
            <a:endParaRPr/>
          </a:p>
        </p:txBody>
      </p:sp>
      <p:sp>
        <p:nvSpPr>
          <p:cNvPr id="32772" name="Text Box 7"/>
          <p:cNvSpPr txBox="1">
            <a:spLocks noChangeShapeType="1" noGrp="1"/>
          </p:cNvSpPr>
          <p:nvPr/>
        </p:nvSpPr>
        <p:spPr bwMode="auto">
          <a:xfrm>
            <a:off x="1428750" y="1214437"/>
            <a:ext cx="5472112" cy="120015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6000" b="1" i="1" u="none">
                <a:solidFill>
                  <a:srgbClr val="CC0000"/>
                </a:solidFill>
                <a:latin typeface="Cooper Black"/>
                <a:ea typeface="宋体"/>
              </a:rPr>
              <a:t>         </a:t>
            </a:r>
            <a:r>
              <a:rPr lang="zh-CN" sz="7200" b="1" i="1" u="none">
                <a:solidFill>
                  <a:srgbClr val="CC0000"/>
                </a:solidFill>
                <a:latin typeface="Cooper Black"/>
                <a:ea typeface="宋体"/>
              </a:rPr>
              <a:t>谢谢！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0" advClick="1" advTm="23203"/>
    </mc:Choice>
    <mc:Fallback>
      <p:transition advClick="1" advTm="2320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ChangeShapeType="1" noGrp="1"/>
          </p:cNvSpPr>
          <p:nvPr>
            <p:ph type="title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b="0" i="0" u="none">
                <a:ea typeface="幼圆"/>
              </a:rPr>
              <a:t>新用户注册</a:t>
            </a:r>
            <a:endParaRPr/>
          </a:p>
        </p:txBody>
      </p:sp>
      <p:sp>
        <p:nvSpPr>
          <p:cNvPr id="16387" name="TextBox 4"/>
          <p:cNvSpPr txBox="1">
            <a:spLocks noChangeShapeType="1" noGrp="1"/>
          </p:cNvSpPr>
          <p:nvPr/>
        </p:nvSpPr>
        <p:spPr bwMode="auto">
          <a:xfrm>
            <a:off x="928686" y="5429250"/>
            <a:ext cx="7072312" cy="1662111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>
              <a:defRPr/>
            </a:pPr>
            <a:r>
              <a:rPr lang="zh-CN" sz="4800" b="1" i="0" u="none">
                <a:solidFill>
                  <a:srgbClr val="FF0000"/>
                </a:solidFill>
              </a:rPr>
              <a:t>注意</a:t>
            </a:r>
            <a:r>
              <a:rPr lang="en-US" b="1" i="0" u="none">
                <a:solidFill>
                  <a:srgbClr val="FF0000"/>
                </a:solidFill>
              </a:rPr>
              <a:t>：修改完初始密码后需重新用新密码再次登录，并且登录成功后需要修改个人信息，如无修改直接点击【保存】按钮。</a:t>
            </a:r>
            <a:r>
              <a:rPr lang="zh-CN" b="1" i="0" u="none">
                <a:solidFill>
                  <a:srgbClr val="404040"/>
                </a:solidFill>
                <a:latin typeface="华文楷体"/>
                <a:ea typeface="华文楷体"/>
              </a:rPr>
              <a:t>建议与上级主管部门联系确认管理单位</a:t>
            </a:r>
            <a:endParaRPr lang="en-US"/>
          </a:p>
        </p:txBody>
      </p:sp>
      <p:sp>
        <p:nvSpPr>
          <p:cNvPr id="16388" name="TextBox 6"/>
          <p:cNvSpPr txBox="1">
            <a:spLocks noChangeShapeType="1" noGrp="1"/>
          </p:cNvSpPr>
          <p:nvPr/>
        </p:nvSpPr>
        <p:spPr bwMode="auto">
          <a:xfrm>
            <a:off x="1042987" y="1557337"/>
            <a:ext cx="7058025" cy="1754187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800">
                <a:solidFill>
                  <a:schemeClr val="dk1"/>
                </a:solidFill>
                <a:latin typeface="Calibri"/>
                <a:ea typeface="宋体"/>
              </a:rPr>
              <a:t>1、只能使用IE浏览器，IE9以上请设置兼容性视图。</a:t>
            </a:r>
            <a:endParaRPr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800">
                <a:solidFill>
                  <a:schemeClr val="dk1"/>
                </a:solidFill>
                <a:latin typeface="Calibri"/>
                <a:ea typeface="宋体"/>
              </a:rPr>
              <a:t>2、以前有注册请用以前帐号登录，不能重复注册。忘记请联系单位管理人员或市级规划办。</a:t>
            </a:r>
            <a:endParaRPr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800">
                <a:solidFill>
                  <a:schemeClr val="dk1"/>
                </a:solidFill>
                <a:latin typeface="Calibri"/>
                <a:ea typeface="宋体"/>
              </a:rPr>
              <a:t>3、在系统登录页点击【注册】按钮，系统进入用户注册页。</a:t>
            </a:r>
            <a:endParaRPr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800">
                <a:solidFill>
                  <a:schemeClr val="dk1"/>
                </a:solidFill>
                <a:latin typeface="Calibri"/>
                <a:ea typeface="宋体"/>
              </a:rPr>
              <a:t>4、注册时请按实际情况填写，否则将对项目申报信息有所影响。</a:t>
            </a:r>
            <a:endParaRPr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800">
                <a:solidFill>
                  <a:schemeClr val="dk1"/>
                </a:solidFill>
                <a:latin typeface="Calibri"/>
                <a:ea typeface="宋体"/>
              </a:rPr>
              <a:t>5、注册成功后默认密码 为“123456”，登录后需修改登录密码。</a:t>
            </a:r>
            <a:endParaRPr/>
          </a:p>
        </p:txBody>
      </p:sp>
      <p:pic>
        <p:nvPicPr>
          <p:cNvPr id="16389" name="Picture 4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900112" y="3429000"/>
            <a:ext cx="2562225" cy="2143125"/>
          </a:xfrm>
          <a:prstGeom prst="rect">
            <a:avLst/>
          </a:prstGeom>
          <a:noFill/>
        </p:spPr>
      </p:pic>
      <p:pic>
        <p:nvPicPr>
          <p:cNvPr id="16390" name="Picture 7"/>
          <p:cNvPicPr>
            <a:picLocks noChangeAspect="1" noGrp="1"/>
          </p:cNvPicPr>
          <p:nvPr/>
        </p:nvPicPr>
        <p:blipFill>
          <a:blip r:embed="rId4"/>
          <a:stretch/>
        </p:blipFill>
        <p:spPr bwMode="auto">
          <a:xfrm>
            <a:off x="3429000" y="3286125"/>
            <a:ext cx="5715000" cy="25336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ChangeShapeType="1" noGrp="1"/>
          </p:cNvSpPr>
          <p:nvPr>
            <p:ph type="title"/>
          </p:nvPr>
        </p:nvSpPr>
        <p:spPr bwMode="auto">
          <a:xfrm>
            <a:off x="457200" y="0"/>
            <a:ext cx="8229600" cy="1600200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b="0" i="0" u="none">
                <a:ea typeface="幼圆"/>
              </a:rPr>
              <a:t>用户登录</a:t>
            </a:r>
            <a:endParaRPr/>
          </a:p>
        </p:txBody>
      </p:sp>
      <p:sp>
        <p:nvSpPr>
          <p:cNvPr id="17411" name="TextBox 4"/>
          <p:cNvSpPr txBox="1">
            <a:spLocks noChangeShapeType="1" noGrp="1"/>
          </p:cNvSpPr>
          <p:nvPr/>
        </p:nvSpPr>
        <p:spPr bwMode="auto">
          <a:xfrm>
            <a:off x="928686" y="5429250"/>
            <a:ext cx="7072312" cy="13843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4800" b="1" i="0" u="none">
                <a:solidFill>
                  <a:srgbClr val="FF0000"/>
                </a:solidFill>
                <a:latin typeface="Calibri"/>
                <a:ea typeface="宋体"/>
              </a:rPr>
              <a:t>注意</a:t>
            </a:r>
            <a:r>
              <a:rPr lang="en-US" sz="1800" b="1" i="0" u="none">
                <a:solidFill>
                  <a:srgbClr val="FF0000"/>
                </a:solidFill>
                <a:latin typeface="Calibri"/>
                <a:ea typeface="宋体"/>
              </a:rPr>
              <a:t>：登陆时如出现密码错误，超过2次之后不要继续登录，联系客服人员进行处理，超过5次就不能登录，只能第二天登录</a:t>
            </a:r>
            <a:endParaRPr/>
          </a:p>
        </p:txBody>
      </p:sp>
      <p:pic>
        <p:nvPicPr>
          <p:cNvPr id="17412" name="Picture 2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723900" y="1500187"/>
            <a:ext cx="7694612" cy="38576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434" name="标题 1"/>
          <p:cNvSpPr>
            <a:spLocks noChangeShapeType="1" noGrp="1"/>
          </p:cNvSpPr>
          <p:nvPr>
            <p:ph type="title"/>
          </p:nvPr>
        </p:nvSpPr>
        <p:spPr bwMode="auto">
          <a:xfrm>
            <a:off x="500062" y="214312"/>
            <a:ext cx="8229600" cy="885825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4000" b="1" i="0" u="none">
                <a:ea typeface="幼圆"/>
              </a:rPr>
              <a:t>1、课题申请流程（下属单位）</a:t>
            </a:r>
            <a:endParaRPr/>
          </a:p>
        </p:txBody>
      </p:sp>
      <p:grpSp>
        <p:nvGrpSpPr>
          <p:cNvPr id="18435" name="Group 4"/>
          <p:cNvGrpSpPr/>
          <p:nvPr/>
        </p:nvGrpSpPr>
        <p:grpSpPr bwMode="auto">
          <a:xfrm>
            <a:off x="571500" y="1341437"/>
            <a:ext cx="8429625" cy="4945062"/>
            <a:chOff x="337" y="971"/>
            <a:chExt cx="5310" cy="3115"/>
          </a:xfrm>
        </p:grpSpPr>
        <p:sp>
          <p:nvSpPr>
            <p:cNvPr id="18445" name="直接箭头连接符 14"/>
            <p:cNvSpPr>
              <a:spLocks noChangeShapeType="1"/>
            </p:cNvSpPr>
            <p:nvPr/>
          </p:nvSpPr>
          <p:spPr bwMode="auto">
            <a:xfrm rot="16199999" flipH="1">
              <a:off x="4941" y="2684"/>
              <a:ext cx="270" cy="1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21600"/>
                <a:gd name="gd4" fmla="val 21600"/>
              </a:gdLst>
              <a:ahLst/>
              <a:cxnLst/>
              <a:rect l="0" t="0" r="r" b="b"/>
              <a:pathLst>
                <a:path w="21600" h="21600" fill="norm" stroke="1" extrusionOk="0">
                  <a:moveTo>
                    <a:pt x="gd1" y="gd2"/>
                  </a:moveTo>
                  <a:lnTo>
                    <a:pt x="gd3" y="gd4"/>
                  </a:lnTo>
                </a:path>
              </a:pathLst>
            </a:custGeom>
            <a:noFill/>
            <a:ln w="38100">
              <a:solidFill>
                <a:srgbClr val="4A7EBB"/>
              </a:solidFill>
              <a:round/>
              <a:headEnd/>
              <a:tailEnd type="arrow" w="med" len="med"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8446" name="直接连接符 12"/>
            <p:cNvSpPr>
              <a:spLocks noChangeShapeType="1"/>
            </p:cNvSpPr>
            <p:nvPr/>
          </p:nvSpPr>
          <p:spPr bwMode="auto">
            <a:xfrm rot="5400000">
              <a:off x="2074" y="2432"/>
              <a:ext cx="2924" cy="1"/>
            </a:xfrm>
            <a:prstGeom prst="line">
              <a:avLst/>
            </a:prstGeom>
            <a:noFill/>
            <a:ln w="25400">
              <a:solidFill>
                <a:schemeClr val="dk1"/>
              </a:solidFill>
              <a:prstDash val="dash"/>
              <a:round/>
              <a:headEnd/>
              <a:tailEnd/>
            </a:ln>
            <a:effectLst>
              <a:outerShdw algn="ctr" rotWithShape="0">
                <a:srgbClr val="000000">
                  <a:alpha val="37647"/>
                </a:srgbClr>
              </a:outerShdw>
            </a:effectLst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8447" name="直接箭头连接符 14"/>
            <p:cNvSpPr>
              <a:spLocks noChangeShapeType="1"/>
            </p:cNvSpPr>
            <p:nvPr/>
          </p:nvSpPr>
          <p:spPr bwMode="auto">
            <a:xfrm rot="5400000">
              <a:off x="4867" y="3434"/>
              <a:ext cx="421" cy="1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21600"/>
                <a:gd name="gd4" fmla="val 21600"/>
              </a:gdLst>
              <a:ahLst/>
              <a:cxnLst/>
              <a:rect l="0" t="0" r="r" b="b"/>
              <a:pathLst>
                <a:path w="21600" h="21600" fill="norm" stroke="1" extrusionOk="0">
                  <a:moveTo>
                    <a:pt x="gd1" y="gd2"/>
                  </a:moveTo>
                  <a:lnTo>
                    <a:pt x="gd3" y="gd4"/>
                  </a:lnTo>
                </a:path>
              </a:pathLst>
            </a:custGeom>
            <a:noFill/>
            <a:ln w="38100">
              <a:solidFill>
                <a:srgbClr val="4A7EBB"/>
              </a:solidFill>
              <a:round/>
              <a:headEnd/>
              <a:tailEnd type="arrow" w="med" len="med"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8448" name="直接连接符 15"/>
            <p:cNvSpPr>
              <a:spLocks noChangeShapeType="1"/>
            </p:cNvSpPr>
            <p:nvPr/>
          </p:nvSpPr>
          <p:spPr bwMode="auto">
            <a:xfrm rot="5400000">
              <a:off x="-11" y="2477"/>
              <a:ext cx="2924" cy="1"/>
            </a:xfrm>
            <a:prstGeom prst="line">
              <a:avLst/>
            </a:prstGeom>
            <a:noFill/>
            <a:ln w="25400">
              <a:solidFill>
                <a:schemeClr val="dk1"/>
              </a:solidFill>
              <a:prstDash val="dash"/>
              <a:round/>
              <a:headEnd/>
              <a:tailEnd/>
            </a:ln>
            <a:effectLst>
              <a:outerShdw algn="ctr" rotWithShape="0">
                <a:srgbClr val="000000">
                  <a:alpha val="37647"/>
                </a:srgbClr>
              </a:outerShdw>
            </a:effectLst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8449" name="TextBox 8"/>
            <p:cNvSpPr txBox="1">
              <a:spLocks noChangeShapeType="1"/>
            </p:cNvSpPr>
            <p:nvPr/>
          </p:nvSpPr>
          <p:spPr bwMode="auto">
            <a:xfrm>
              <a:off x="337" y="1020"/>
              <a:ext cx="995" cy="2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 marL="34290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har char="•"/>
                <a:defRPr sz="2400" b="0" i="0">
                  <a:solidFill>
                    <a:srgbClr val="7F7F7F"/>
                  </a:solidFill>
                  <a:latin typeface="Century Gothic"/>
                </a:defRPr>
              </a:lvl1pPr>
              <a:lvl2pPr marL="742950" indent="45720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har char="o"/>
                <a:defRPr sz="1600" b="0" i="0">
                  <a:solidFill>
                    <a:srgbClr val="7F7F7F"/>
                  </a:solidFill>
                  <a:latin typeface="Century Gothic"/>
                </a:defRPr>
              </a:lvl2pPr>
              <a:lvl3pPr marL="1143000" indent="91440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har char="•"/>
                <a:defRPr sz="1600" b="0" i="0">
                  <a:solidFill>
                    <a:srgbClr val="7F7F7F"/>
                  </a:solidFill>
                  <a:latin typeface="Century Gothic"/>
                </a:defRPr>
              </a:lvl3pPr>
              <a:lvl4pPr marL="1600200" indent="137160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har char="o"/>
                <a:defRPr sz="1600" b="0" i="0">
                  <a:solidFill>
                    <a:srgbClr val="7F7F7F"/>
                  </a:solidFill>
                  <a:latin typeface="Century Gothic"/>
                </a:defRPr>
              </a:lvl4pPr>
              <a:lvl5pPr marL="2057400" indent="182880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har char="•"/>
                <a:defRPr sz="1600" b="0" i="0">
                  <a:solidFill>
                    <a:srgbClr val="7F7F7F"/>
                  </a:solidFill>
                  <a:latin typeface="Century Gothic"/>
                </a:defRPr>
              </a:lvl5pPr>
            </a:lstStyle>
            <a:p>
              <a:pPr marL="0" lvl="0" indent="0">
                <a:spcBef>
                  <a:spcPts val="0"/>
                </a:spcBef>
                <a:buNone/>
                <a:defRPr/>
              </a:pPr>
              <a:r>
                <a:rPr lang="zh-CN" sz="1800" b="1" i="0" u="none">
                  <a:solidFill>
                    <a:srgbClr val="C00000"/>
                  </a:solidFill>
                  <a:latin typeface="Calibri"/>
                  <a:ea typeface="宋体"/>
                </a:rPr>
                <a:t>省教科规划办</a:t>
              </a:r>
              <a:endParaRPr/>
            </a:p>
          </p:txBody>
        </p:sp>
        <p:grpSp>
          <p:nvGrpSpPr>
            <p:cNvPr id="18450" name="Group 13"/>
            <p:cNvGrpSpPr/>
            <p:nvPr/>
          </p:nvGrpSpPr>
          <p:grpSpPr bwMode="auto">
            <a:xfrm>
              <a:off x="4477" y="1012"/>
              <a:ext cx="1170" cy="3074"/>
              <a:chOff x="3667" y="1012"/>
              <a:chExt cx="1170" cy="3074"/>
            </a:xfrm>
          </p:grpSpPr>
          <p:sp>
            <p:nvSpPr>
              <p:cNvPr id="18453" name="TextBox 21"/>
              <p:cNvSpPr txBox="1">
                <a:spLocks noChangeShapeType="1"/>
              </p:cNvSpPr>
              <p:nvPr/>
            </p:nvSpPr>
            <p:spPr bwMode="auto">
              <a:xfrm>
                <a:off x="3946" y="1012"/>
                <a:ext cx="551" cy="23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>
                <a:lvl1pPr marL="34290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2400" b="0" i="0">
                    <a:solidFill>
                      <a:srgbClr val="7F7F7F"/>
                    </a:solidFill>
                    <a:latin typeface="Century Gothic"/>
                  </a:defRPr>
                </a:lvl1pPr>
                <a:lvl2pPr marL="742950" indent="4572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o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2pPr>
                <a:lvl3pPr marL="1143000" indent="9144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3pPr>
                <a:lvl4pPr marL="1600200" indent="13716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o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4pPr>
                <a:lvl5pPr marL="2057400" indent="18288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5pPr>
              </a:lstStyle>
              <a:p>
                <a:pPr marL="0" lvl="0" indent="0">
                  <a:spcBef>
                    <a:spcPts val="0"/>
                  </a:spcBef>
                  <a:buNone/>
                  <a:defRPr/>
                </a:pPr>
                <a:r>
                  <a:rPr lang="zh-CN" sz="1800" b="1" i="0" u="none">
                    <a:solidFill>
                      <a:srgbClr val="C00000"/>
                    </a:solidFill>
                    <a:latin typeface="Calibri"/>
                    <a:ea typeface="宋体"/>
                  </a:rPr>
                  <a:t>申请人</a:t>
                </a:r>
                <a:endParaRPr/>
              </a:p>
            </p:txBody>
          </p:sp>
          <p:sp>
            <p:nvSpPr>
              <p:cNvPr id="18454" name="圆角矩形 20"/>
              <p:cNvSpPr>
                <a:spLocks noChangeShapeType="1"/>
              </p:cNvSpPr>
              <p:nvPr/>
            </p:nvSpPr>
            <p:spPr bwMode="auto">
              <a:xfrm>
                <a:off x="3683" y="2120"/>
                <a:ext cx="1154" cy="436"/>
              </a:xfrm>
              <a:custGeom>
                <a:avLst>
                  <a:gd name="adj0" fmla="val 5400"/>
                </a:avLst>
                <a:gdLst>
                  <a:gd name="gd0" fmla="val 65536"/>
                  <a:gd name="gd1" fmla="val adj0"/>
                  <a:gd name="gd2" fmla="+- 21600 0 adj0"/>
                  <a:gd name="gd3" fmla="val 0"/>
                  <a:gd name="gd4" fmla="val gd1"/>
                  <a:gd name="gd5" fmla="+- gd1 0 gd3"/>
                  <a:gd name="gd6" fmla="+- 0 0 gd4"/>
                  <a:gd name="gd7" fmla="?: gd5 1 -1"/>
                  <a:gd name="gd8" fmla="?: gd6 1 -1"/>
                  <a:gd name="gd9" fmla="*/ gd7 gd8 1"/>
                  <a:gd name="gd10" fmla="?: gd5 10800000 0"/>
                  <a:gd name="gd11" fmla="?: gd9 -5400000 5400000"/>
                  <a:gd name="gd12" fmla="*/ gd5 -1 1"/>
                  <a:gd name="gd13" fmla="*/ gd6 -1 1"/>
                  <a:gd name="gd14" fmla="?: gd5 gd5 gd12"/>
                  <a:gd name="gd15" fmla="?: gd6 gd6 gd13"/>
                  <a:gd name="gd16" fmla="val gd1"/>
                  <a:gd name="gd17" fmla="val 0"/>
                  <a:gd name="gd18" fmla="val gd2"/>
                  <a:gd name="gd19" fmla="val 0"/>
                  <a:gd name="gd20" fmla="+- 21600 0 gd18"/>
                  <a:gd name="gd21" fmla="+- gd1 0 gd19"/>
                  <a:gd name="gd22" fmla="?: gd20 1 -1"/>
                  <a:gd name="gd23" fmla="?: gd21 1 -1"/>
                  <a:gd name="gd24" fmla="*/ gd22 gd23 1"/>
                  <a:gd name="gd25" fmla="?: gd21 16200000 5400000"/>
                  <a:gd name="gd26" fmla="?: gd24 5400000 -5400000"/>
                  <a:gd name="gd27" fmla="*/ gd20 -1 1"/>
                  <a:gd name="gd28" fmla="*/ gd21 -1 1"/>
                  <a:gd name="gd29" fmla="?: gd20 gd20 gd27"/>
                  <a:gd name="gd30" fmla="?: gd21 gd21 gd28"/>
                  <a:gd name="gd31" fmla="val 21600"/>
                  <a:gd name="gd32" fmla="val gd1"/>
                  <a:gd name="gd33" fmla="val 21600"/>
                  <a:gd name="gd34" fmla="val gd2"/>
                  <a:gd name="gd35" fmla="+- gd2 0 gd33"/>
                  <a:gd name="gd36" fmla="+- 21600 0 gd34"/>
                  <a:gd name="gd37" fmla="?: gd35 1 -1"/>
                  <a:gd name="gd38" fmla="?: gd36 1 -1"/>
                  <a:gd name="gd39" fmla="*/ gd37 gd38 1"/>
                  <a:gd name="gd40" fmla="?: gd35 10800000 0"/>
                  <a:gd name="gd41" fmla="?: gd39 -5400000 5400000"/>
                  <a:gd name="gd42" fmla="*/ gd35 -1 1"/>
                  <a:gd name="gd43" fmla="*/ gd36 -1 1"/>
                  <a:gd name="gd44" fmla="?: gd35 gd35 gd42"/>
                  <a:gd name="gd45" fmla="?: gd36 gd36 gd43"/>
                  <a:gd name="gd46" fmla="val gd2"/>
                  <a:gd name="gd47" fmla="val 21600"/>
                  <a:gd name="gd48" fmla="val gd1"/>
                  <a:gd name="gd49" fmla="val 21600"/>
                  <a:gd name="gd50" fmla="+- 0 0 gd48"/>
                  <a:gd name="gd51" fmla="+- gd2 0 gd49"/>
                  <a:gd name="gd52" fmla="?: gd50 1 -1"/>
                  <a:gd name="gd53" fmla="?: gd51 1 -1"/>
                  <a:gd name="gd54" fmla="*/ gd52 gd53 1"/>
                  <a:gd name="gd55" fmla="?: gd51 16200000 5400000"/>
                  <a:gd name="gd56" fmla="?: gd54 5400000 -5400000"/>
                  <a:gd name="gd57" fmla="*/ gd50 -1 1"/>
                  <a:gd name="gd58" fmla="*/ gd51 -1 1"/>
                  <a:gd name="gd59" fmla="?: gd50 gd50 gd57"/>
                  <a:gd name="gd60" fmla="?: gd51 gd51 gd58"/>
                  <a:gd name="gd61" fmla="val 0"/>
                  <a:gd name="gd62" fmla="val gd2"/>
                  <a:gd name="gd63" fmla="*/ w 0 21600"/>
                  <a:gd name="gd64" fmla="*/ h 0 21600"/>
                  <a:gd name="gd65" fmla="*/ w 21600 21600"/>
                  <a:gd name="gd66" fmla="*/ h 21600 21600"/>
                  <a:gd name="gd67" fmla="*/ w adj0 21600"/>
                  <a:gd name="gd68" fmla="*/ h 0 1"/>
                </a:gdLst>
                <a:ahLst>
                  <a:ahXY gdRefX="adj0" minX="0" maxX="10800">
                    <a:pos x="gd67" y="gd68"/>
                  </a:ahXY>
                </a:ahLst>
                <a:cxnLst/>
                <a:rect l="gd63" t="gd64" r="gd65" b="gd66"/>
                <a:pathLst>
                  <a:path w="21600" h="21600" fill="norm" stroke="1" extrusionOk="0">
                    <a:moveTo>
                      <a:pt x="gd3" y="gd4"/>
                    </a:moveTo>
                    <a:arcTo wR="gd14" hR="gd15" stAng="gd10" swAng="gd11"/>
                    <a:lnTo>
                      <a:pt x="gd18" y="gd19"/>
                    </a:lnTo>
                    <a:arcTo wR="gd29" hR="gd30" stAng="gd25" swAng="gd26"/>
                    <a:lnTo>
                      <a:pt x="gd33" y="gd34"/>
                    </a:lnTo>
                    <a:arcTo wR="gd44" hR="gd45" stAng="gd40" swAng="gd41"/>
                    <a:lnTo>
                      <a:pt x="gd48" y="gd49"/>
                    </a:lnTo>
                    <a:arcTo wR="gd59" hR="gd60" stAng="gd55" swAng="gd56"/>
                    <a:close/>
                  </a:path>
                </a:pathLst>
              </a:custGeom>
              <a:solidFill>
                <a:srgbClr val="14425D"/>
              </a:solidFill>
              <a:ln w="25400">
                <a:solidFill>
                  <a:srgbClr val="14425D"/>
                </a:solidFill>
                <a:round/>
                <a:headEnd/>
                <a:tailEnd/>
              </a:ln>
            </p:spPr>
            <p:txBody>
              <a:bodyPr lIns="91440" tIns="45720" rIns="91440" bIns="45720" anchor="ctr" anchorCtr="0"/>
              <a:lstStyle>
                <a:lvl1pPr marL="34290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2400" b="0" i="0">
                    <a:solidFill>
                      <a:srgbClr val="7F7F7F"/>
                    </a:solidFill>
                    <a:latin typeface="Century Gothic"/>
                  </a:defRPr>
                </a:lvl1pPr>
                <a:lvl2pPr marL="742950" indent="4572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o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2pPr>
                <a:lvl3pPr marL="1143000" indent="9144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3pPr>
                <a:lvl4pPr marL="1600200" indent="13716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o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4pPr>
                <a:lvl5pPr marL="2057400" indent="18288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5pPr>
              </a:lstStyle>
              <a:p>
                <a:pPr marL="0" lvl="0" indent="0" algn="ctr">
                  <a:spcBef>
                    <a:spcPts val="0"/>
                  </a:spcBef>
                  <a:buNone/>
                  <a:defRPr/>
                </a:pPr>
                <a:r>
                  <a:rPr lang="en-US" sz="2000" b="1" i="0" u="none">
                    <a:solidFill>
                      <a:srgbClr val="FFFFFF"/>
                    </a:solidFill>
                    <a:latin typeface="Palatino Linotype"/>
                    <a:ea typeface="宋体"/>
                  </a:rPr>
                  <a:t>完善</a:t>
                </a:r>
                <a:endParaRPr/>
              </a:p>
              <a:p>
                <a:pPr marL="0" lvl="0" indent="0" algn="ctr">
                  <a:spcBef>
                    <a:spcPts val="0"/>
                  </a:spcBef>
                  <a:buNone/>
                  <a:defRPr/>
                </a:pPr>
                <a:r>
                  <a:rPr lang="en-US" sz="2000" b="1" i="0" u="none">
                    <a:solidFill>
                      <a:srgbClr val="FFFFFF"/>
                    </a:solidFill>
                    <a:latin typeface="Palatino Linotype"/>
                    <a:ea typeface="宋体"/>
                  </a:rPr>
                  <a:t>申请人信息</a:t>
                </a:r>
                <a:endParaRPr/>
              </a:p>
            </p:txBody>
          </p:sp>
          <p:sp>
            <p:nvSpPr>
              <p:cNvPr id="18455" name="圆角矩形 21"/>
              <p:cNvSpPr>
                <a:spLocks noChangeShapeType="1"/>
              </p:cNvSpPr>
              <p:nvPr/>
            </p:nvSpPr>
            <p:spPr bwMode="auto">
              <a:xfrm>
                <a:off x="3712" y="2826"/>
                <a:ext cx="1125" cy="405"/>
              </a:xfrm>
              <a:custGeom>
                <a:avLst>
                  <a:gd name="adj0" fmla="val 5400"/>
                </a:avLst>
                <a:gdLst>
                  <a:gd name="gd0" fmla="val 65536"/>
                  <a:gd name="gd1" fmla="val adj0"/>
                  <a:gd name="gd2" fmla="+- 21600 0 adj0"/>
                  <a:gd name="gd3" fmla="val 0"/>
                  <a:gd name="gd4" fmla="val gd1"/>
                  <a:gd name="gd5" fmla="+- gd1 0 gd3"/>
                  <a:gd name="gd6" fmla="+- 0 0 gd4"/>
                  <a:gd name="gd7" fmla="?: gd5 1 -1"/>
                  <a:gd name="gd8" fmla="?: gd6 1 -1"/>
                  <a:gd name="gd9" fmla="*/ gd7 gd8 1"/>
                  <a:gd name="gd10" fmla="?: gd5 10800000 0"/>
                  <a:gd name="gd11" fmla="?: gd9 -5400000 5400000"/>
                  <a:gd name="gd12" fmla="*/ gd5 -1 1"/>
                  <a:gd name="gd13" fmla="*/ gd6 -1 1"/>
                  <a:gd name="gd14" fmla="?: gd5 gd5 gd12"/>
                  <a:gd name="gd15" fmla="?: gd6 gd6 gd13"/>
                  <a:gd name="gd16" fmla="val gd1"/>
                  <a:gd name="gd17" fmla="val 0"/>
                  <a:gd name="gd18" fmla="val gd2"/>
                  <a:gd name="gd19" fmla="val 0"/>
                  <a:gd name="gd20" fmla="+- 21600 0 gd18"/>
                  <a:gd name="gd21" fmla="+- gd1 0 gd19"/>
                  <a:gd name="gd22" fmla="?: gd20 1 -1"/>
                  <a:gd name="gd23" fmla="?: gd21 1 -1"/>
                  <a:gd name="gd24" fmla="*/ gd22 gd23 1"/>
                  <a:gd name="gd25" fmla="?: gd21 16200000 5400000"/>
                  <a:gd name="gd26" fmla="?: gd24 5400000 -5400000"/>
                  <a:gd name="gd27" fmla="*/ gd20 -1 1"/>
                  <a:gd name="gd28" fmla="*/ gd21 -1 1"/>
                  <a:gd name="gd29" fmla="?: gd20 gd20 gd27"/>
                  <a:gd name="gd30" fmla="?: gd21 gd21 gd28"/>
                  <a:gd name="gd31" fmla="val 21600"/>
                  <a:gd name="gd32" fmla="val gd1"/>
                  <a:gd name="gd33" fmla="val 21600"/>
                  <a:gd name="gd34" fmla="val gd2"/>
                  <a:gd name="gd35" fmla="+- gd2 0 gd33"/>
                  <a:gd name="gd36" fmla="+- 21600 0 gd34"/>
                  <a:gd name="gd37" fmla="?: gd35 1 -1"/>
                  <a:gd name="gd38" fmla="?: gd36 1 -1"/>
                  <a:gd name="gd39" fmla="*/ gd37 gd38 1"/>
                  <a:gd name="gd40" fmla="?: gd35 10800000 0"/>
                  <a:gd name="gd41" fmla="?: gd39 -5400000 5400000"/>
                  <a:gd name="gd42" fmla="*/ gd35 -1 1"/>
                  <a:gd name="gd43" fmla="*/ gd36 -1 1"/>
                  <a:gd name="gd44" fmla="?: gd35 gd35 gd42"/>
                  <a:gd name="gd45" fmla="?: gd36 gd36 gd43"/>
                  <a:gd name="gd46" fmla="val gd2"/>
                  <a:gd name="gd47" fmla="val 21600"/>
                  <a:gd name="gd48" fmla="val gd1"/>
                  <a:gd name="gd49" fmla="val 21600"/>
                  <a:gd name="gd50" fmla="+- 0 0 gd48"/>
                  <a:gd name="gd51" fmla="+- gd2 0 gd49"/>
                  <a:gd name="gd52" fmla="?: gd50 1 -1"/>
                  <a:gd name="gd53" fmla="?: gd51 1 -1"/>
                  <a:gd name="gd54" fmla="*/ gd52 gd53 1"/>
                  <a:gd name="gd55" fmla="?: gd51 16200000 5400000"/>
                  <a:gd name="gd56" fmla="?: gd54 5400000 -5400000"/>
                  <a:gd name="gd57" fmla="*/ gd50 -1 1"/>
                  <a:gd name="gd58" fmla="*/ gd51 -1 1"/>
                  <a:gd name="gd59" fmla="?: gd50 gd50 gd57"/>
                  <a:gd name="gd60" fmla="?: gd51 gd51 gd58"/>
                  <a:gd name="gd61" fmla="val 0"/>
                  <a:gd name="gd62" fmla="val gd2"/>
                  <a:gd name="gd63" fmla="*/ w 0 21600"/>
                  <a:gd name="gd64" fmla="*/ h 0 21600"/>
                  <a:gd name="gd65" fmla="*/ w 21600 21600"/>
                  <a:gd name="gd66" fmla="*/ h 21600 21600"/>
                  <a:gd name="gd67" fmla="*/ w adj0 21600"/>
                  <a:gd name="gd68" fmla="*/ h 0 1"/>
                </a:gdLst>
                <a:ahLst>
                  <a:ahXY gdRefX="adj0" minX="0" maxX="10800">
                    <a:pos x="gd67" y="gd68"/>
                  </a:ahXY>
                </a:ahLst>
                <a:cxnLst/>
                <a:rect l="gd63" t="gd64" r="gd65" b="gd66"/>
                <a:pathLst>
                  <a:path w="21600" h="21600" fill="norm" stroke="1" extrusionOk="0">
                    <a:moveTo>
                      <a:pt x="gd3" y="gd4"/>
                    </a:moveTo>
                    <a:arcTo wR="gd14" hR="gd15" stAng="gd10" swAng="gd11"/>
                    <a:lnTo>
                      <a:pt x="gd18" y="gd19"/>
                    </a:lnTo>
                    <a:arcTo wR="gd29" hR="gd30" stAng="gd25" swAng="gd26"/>
                    <a:lnTo>
                      <a:pt x="gd33" y="gd34"/>
                    </a:lnTo>
                    <a:arcTo wR="gd44" hR="gd45" stAng="gd40" swAng="gd41"/>
                    <a:lnTo>
                      <a:pt x="gd48" y="gd49"/>
                    </a:lnTo>
                    <a:arcTo wR="gd59" hR="gd60" stAng="gd55" swAng="gd56"/>
                    <a:close/>
                  </a:path>
                </a:pathLst>
              </a:custGeom>
              <a:solidFill>
                <a:srgbClr val="B45F07"/>
              </a:solidFill>
              <a:ln w="25400">
                <a:solidFill>
                  <a:srgbClr val="B05C05"/>
                </a:solidFill>
                <a:round/>
                <a:headEnd/>
                <a:tailEnd/>
              </a:ln>
            </p:spPr>
            <p:txBody>
              <a:bodyPr lIns="91440" tIns="45720" rIns="91440" bIns="45720" anchor="ctr" anchorCtr="0"/>
              <a:lstStyle>
                <a:lvl1pPr marL="34290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2400" b="0" i="0">
                    <a:solidFill>
                      <a:srgbClr val="7F7F7F"/>
                    </a:solidFill>
                    <a:latin typeface="Century Gothic"/>
                  </a:defRPr>
                </a:lvl1pPr>
                <a:lvl2pPr marL="742950" indent="4572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o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2pPr>
                <a:lvl3pPr marL="1143000" indent="9144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3pPr>
                <a:lvl4pPr marL="1600200" indent="13716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o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4pPr>
                <a:lvl5pPr marL="2057400" indent="18288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5pPr>
              </a:lstStyle>
              <a:p>
                <a:pPr marL="0" lvl="0" indent="0" algn="ctr">
                  <a:spcBef>
                    <a:spcPts val="0"/>
                  </a:spcBef>
                  <a:buNone/>
                  <a:defRPr/>
                </a:pPr>
                <a:r>
                  <a:rPr lang="en-US" sz="2000" b="1" i="0" u="none">
                    <a:solidFill>
                      <a:srgbClr val="FFFFFF"/>
                    </a:solidFill>
                    <a:latin typeface="Palatino Linotype"/>
                    <a:ea typeface="宋体"/>
                  </a:rPr>
                  <a:t>填写申请</a:t>
                </a:r>
                <a:endParaRPr/>
              </a:p>
              <a:p>
                <a:pPr marL="0" lvl="0" indent="0" algn="ctr">
                  <a:spcBef>
                    <a:spcPts val="0"/>
                  </a:spcBef>
                  <a:buNone/>
                  <a:defRPr/>
                </a:pPr>
                <a:r>
                  <a:rPr lang="en-US" sz="2000" b="1" i="0" u="none">
                    <a:solidFill>
                      <a:srgbClr val="FFFFFF"/>
                    </a:solidFill>
                    <a:latin typeface="Palatino Linotype"/>
                    <a:ea typeface="宋体"/>
                  </a:rPr>
                  <a:t>提交</a:t>
                </a:r>
                <a:endParaRPr/>
              </a:p>
            </p:txBody>
          </p:sp>
          <p:sp>
            <p:nvSpPr>
              <p:cNvPr id="18456" name="圆角矩形 22"/>
              <p:cNvSpPr>
                <a:spLocks noChangeShapeType="1"/>
              </p:cNvSpPr>
              <p:nvPr/>
            </p:nvSpPr>
            <p:spPr bwMode="auto">
              <a:xfrm>
                <a:off x="3683" y="3652"/>
                <a:ext cx="1154" cy="434"/>
              </a:xfrm>
              <a:custGeom>
                <a:avLst>
                  <a:gd name="adj0" fmla="val 5400"/>
                </a:avLst>
                <a:gdLst>
                  <a:gd name="gd0" fmla="val 65536"/>
                  <a:gd name="gd1" fmla="val adj0"/>
                  <a:gd name="gd2" fmla="+- 21600 0 adj0"/>
                  <a:gd name="gd3" fmla="val 0"/>
                  <a:gd name="gd4" fmla="val gd1"/>
                  <a:gd name="gd5" fmla="+- gd1 0 gd3"/>
                  <a:gd name="gd6" fmla="+- 0 0 gd4"/>
                  <a:gd name="gd7" fmla="?: gd5 1 -1"/>
                  <a:gd name="gd8" fmla="?: gd6 1 -1"/>
                  <a:gd name="gd9" fmla="*/ gd7 gd8 1"/>
                  <a:gd name="gd10" fmla="?: gd5 10800000 0"/>
                  <a:gd name="gd11" fmla="?: gd9 -5400000 5400000"/>
                  <a:gd name="gd12" fmla="*/ gd5 -1 1"/>
                  <a:gd name="gd13" fmla="*/ gd6 -1 1"/>
                  <a:gd name="gd14" fmla="?: gd5 gd5 gd12"/>
                  <a:gd name="gd15" fmla="?: gd6 gd6 gd13"/>
                  <a:gd name="gd16" fmla="val gd1"/>
                  <a:gd name="gd17" fmla="val 0"/>
                  <a:gd name="gd18" fmla="val gd2"/>
                  <a:gd name="gd19" fmla="val 0"/>
                  <a:gd name="gd20" fmla="+- 21600 0 gd18"/>
                  <a:gd name="gd21" fmla="+- gd1 0 gd19"/>
                  <a:gd name="gd22" fmla="?: gd20 1 -1"/>
                  <a:gd name="gd23" fmla="?: gd21 1 -1"/>
                  <a:gd name="gd24" fmla="*/ gd22 gd23 1"/>
                  <a:gd name="gd25" fmla="?: gd21 16200000 5400000"/>
                  <a:gd name="gd26" fmla="?: gd24 5400000 -5400000"/>
                  <a:gd name="gd27" fmla="*/ gd20 -1 1"/>
                  <a:gd name="gd28" fmla="*/ gd21 -1 1"/>
                  <a:gd name="gd29" fmla="?: gd20 gd20 gd27"/>
                  <a:gd name="gd30" fmla="?: gd21 gd21 gd28"/>
                  <a:gd name="gd31" fmla="val 21600"/>
                  <a:gd name="gd32" fmla="val gd1"/>
                  <a:gd name="gd33" fmla="val 21600"/>
                  <a:gd name="gd34" fmla="val gd2"/>
                  <a:gd name="gd35" fmla="+- gd2 0 gd33"/>
                  <a:gd name="gd36" fmla="+- 21600 0 gd34"/>
                  <a:gd name="gd37" fmla="?: gd35 1 -1"/>
                  <a:gd name="gd38" fmla="?: gd36 1 -1"/>
                  <a:gd name="gd39" fmla="*/ gd37 gd38 1"/>
                  <a:gd name="gd40" fmla="?: gd35 10800000 0"/>
                  <a:gd name="gd41" fmla="?: gd39 -5400000 5400000"/>
                  <a:gd name="gd42" fmla="*/ gd35 -1 1"/>
                  <a:gd name="gd43" fmla="*/ gd36 -1 1"/>
                  <a:gd name="gd44" fmla="?: gd35 gd35 gd42"/>
                  <a:gd name="gd45" fmla="?: gd36 gd36 gd43"/>
                  <a:gd name="gd46" fmla="val gd2"/>
                  <a:gd name="gd47" fmla="val 21600"/>
                  <a:gd name="gd48" fmla="val gd1"/>
                  <a:gd name="gd49" fmla="val 21600"/>
                  <a:gd name="gd50" fmla="+- 0 0 gd48"/>
                  <a:gd name="gd51" fmla="+- gd2 0 gd49"/>
                  <a:gd name="gd52" fmla="?: gd50 1 -1"/>
                  <a:gd name="gd53" fmla="?: gd51 1 -1"/>
                  <a:gd name="gd54" fmla="*/ gd52 gd53 1"/>
                  <a:gd name="gd55" fmla="?: gd51 16200000 5400000"/>
                  <a:gd name="gd56" fmla="?: gd54 5400000 -5400000"/>
                  <a:gd name="gd57" fmla="*/ gd50 -1 1"/>
                  <a:gd name="gd58" fmla="*/ gd51 -1 1"/>
                  <a:gd name="gd59" fmla="?: gd50 gd50 gd57"/>
                  <a:gd name="gd60" fmla="?: gd51 gd51 gd58"/>
                  <a:gd name="gd61" fmla="val 0"/>
                  <a:gd name="gd62" fmla="val gd2"/>
                  <a:gd name="gd63" fmla="*/ w 0 21600"/>
                  <a:gd name="gd64" fmla="*/ h 0 21600"/>
                  <a:gd name="gd65" fmla="*/ w 21600 21600"/>
                  <a:gd name="gd66" fmla="*/ h 21600 21600"/>
                  <a:gd name="gd67" fmla="*/ w adj0 21600"/>
                  <a:gd name="gd68" fmla="*/ h 0 1"/>
                </a:gdLst>
                <a:ahLst>
                  <a:ahXY gdRefX="adj0" minX="0" maxX="10800">
                    <a:pos x="gd67" y="gd68"/>
                  </a:ahXY>
                </a:ahLst>
                <a:cxnLst/>
                <a:rect l="gd63" t="gd64" r="gd65" b="gd66"/>
                <a:pathLst>
                  <a:path w="21600" h="21600" fill="norm" stroke="1" extrusionOk="0">
                    <a:moveTo>
                      <a:pt x="gd3" y="gd4"/>
                    </a:moveTo>
                    <a:arcTo wR="gd14" hR="gd15" stAng="gd10" swAng="gd11"/>
                    <a:lnTo>
                      <a:pt x="gd18" y="gd19"/>
                    </a:lnTo>
                    <a:arcTo wR="gd29" hR="gd30" stAng="gd25" swAng="gd26"/>
                    <a:lnTo>
                      <a:pt x="gd33" y="gd34"/>
                    </a:lnTo>
                    <a:arcTo wR="gd44" hR="gd45" stAng="gd40" swAng="gd41"/>
                    <a:lnTo>
                      <a:pt x="gd48" y="gd49"/>
                    </a:lnTo>
                    <a:arcTo wR="gd59" hR="gd60" stAng="gd55" swAng="gd56"/>
                    <a:close/>
                  </a:path>
                </a:pathLst>
              </a:custGeom>
              <a:solidFill>
                <a:srgbClr val="B45F07"/>
              </a:solidFill>
              <a:ln w="25400">
                <a:solidFill>
                  <a:srgbClr val="B05C05"/>
                </a:solidFill>
                <a:round/>
                <a:headEnd/>
                <a:tailEnd/>
              </a:ln>
            </p:spPr>
            <p:txBody>
              <a:bodyPr lIns="91440" tIns="45720" rIns="91440" bIns="45720" anchor="ctr" anchorCtr="0"/>
              <a:lstStyle>
                <a:lvl1pPr marL="34290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2400" b="0" i="0">
                    <a:solidFill>
                      <a:srgbClr val="7F7F7F"/>
                    </a:solidFill>
                    <a:latin typeface="Century Gothic"/>
                  </a:defRPr>
                </a:lvl1pPr>
                <a:lvl2pPr marL="742950" indent="4572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o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2pPr>
                <a:lvl3pPr marL="1143000" indent="9144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3pPr>
                <a:lvl4pPr marL="1600200" indent="13716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o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4pPr>
                <a:lvl5pPr marL="2057400" indent="18288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5pPr>
              </a:lstStyle>
              <a:p>
                <a:pPr marL="0" lvl="0" indent="0" algn="ctr">
                  <a:spcBef>
                    <a:spcPts val="0"/>
                  </a:spcBef>
                  <a:buNone/>
                  <a:defRPr/>
                </a:pPr>
                <a:r>
                  <a:rPr lang="zh-CN" sz="2000" b="1" i="0" u="none">
                    <a:solidFill>
                      <a:srgbClr val="FFFFFF"/>
                    </a:solidFill>
                    <a:latin typeface="Palatino Linotype"/>
                    <a:ea typeface="宋体"/>
                  </a:rPr>
                  <a:t>打印评审表</a:t>
                </a:r>
                <a:endParaRPr/>
              </a:p>
            </p:txBody>
          </p:sp>
          <p:sp>
            <p:nvSpPr>
              <p:cNvPr id="18457" name="圆角矩形 35"/>
              <p:cNvSpPr>
                <a:spLocks noChangeShapeType="1"/>
              </p:cNvSpPr>
              <p:nvPr/>
            </p:nvSpPr>
            <p:spPr bwMode="auto">
              <a:xfrm>
                <a:off x="3667" y="1453"/>
                <a:ext cx="1154" cy="338"/>
              </a:xfrm>
              <a:custGeom>
                <a:avLst>
                  <a:gd name="adj0" fmla="val 5400"/>
                </a:avLst>
                <a:gdLst>
                  <a:gd name="gd0" fmla="val 65536"/>
                  <a:gd name="gd1" fmla="val adj0"/>
                  <a:gd name="gd2" fmla="+- 21600 0 adj0"/>
                  <a:gd name="gd3" fmla="val 0"/>
                  <a:gd name="gd4" fmla="val gd1"/>
                  <a:gd name="gd5" fmla="+- gd1 0 gd3"/>
                  <a:gd name="gd6" fmla="+- 0 0 gd4"/>
                  <a:gd name="gd7" fmla="?: gd5 1 -1"/>
                  <a:gd name="gd8" fmla="?: gd6 1 -1"/>
                  <a:gd name="gd9" fmla="*/ gd7 gd8 1"/>
                  <a:gd name="gd10" fmla="?: gd5 10800000 0"/>
                  <a:gd name="gd11" fmla="?: gd9 -5400000 5400000"/>
                  <a:gd name="gd12" fmla="*/ gd5 -1 1"/>
                  <a:gd name="gd13" fmla="*/ gd6 -1 1"/>
                  <a:gd name="gd14" fmla="?: gd5 gd5 gd12"/>
                  <a:gd name="gd15" fmla="?: gd6 gd6 gd13"/>
                  <a:gd name="gd16" fmla="val gd1"/>
                  <a:gd name="gd17" fmla="val 0"/>
                  <a:gd name="gd18" fmla="val gd2"/>
                  <a:gd name="gd19" fmla="val 0"/>
                  <a:gd name="gd20" fmla="+- 21600 0 gd18"/>
                  <a:gd name="gd21" fmla="+- gd1 0 gd19"/>
                  <a:gd name="gd22" fmla="?: gd20 1 -1"/>
                  <a:gd name="gd23" fmla="?: gd21 1 -1"/>
                  <a:gd name="gd24" fmla="*/ gd22 gd23 1"/>
                  <a:gd name="gd25" fmla="?: gd21 16200000 5400000"/>
                  <a:gd name="gd26" fmla="?: gd24 5400000 -5400000"/>
                  <a:gd name="gd27" fmla="*/ gd20 -1 1"/>
                  <a:gd name="gd28" fmla="*/ gd21 -1 1"/>
                  <a:gd name="gd29" fmla="?: gd20 gd20 gd27"/>
                  <a:gd name="gd30" fmla="?: gd21 gd21 gd28"/>
                  <a:gd name="gd31" fmla="val 21600"/>
                  <a:gd name="gd32" fmla="val gd1"/>
                  <a:gd name="gd33" fmla="val 21600"/>
                  <a:gd name="gd34" fmla="val gd2"/>
                  <a:gd name="gd35" fmla="+- gd2 0 gd33"/>
                  <a:gd name="gd36" fmla="+- 21600 0 gd34"/>
                  <a:gd name="gd37" fmla="?: gd35 1 -1"/>
                  <a:gd name="gd38" fmla="?: gd36 1 -1"/>
                  <a:gd name="gd39" fmla="*/ gd37 gd38 1"/>
                  <a:gd name="gd40" fmla="?: gd35 10800000 0"/>
                  <a:gd name="gd41" fmla="?: gd39 -5400000 5400000"/>
                  <a:gd name="gd42" fmla="*/ gd35 -1 1"/>
                  <a:gd name="gd43" fmla="*/ gd36 -1 1"/>
                  <a:gd name="gd44" fmla="?: gd35 gd35 gd42"/>
                  <a:gd name="gd45" fmla="?: gd36 gd36 gd43"/>
                  <a:gd name="gd46" fmla="val gd2"/>
                  <a:gd name="gd47" fmla="val 21600"/>
                  <a:gd name="gd48" fmla="val gd1"/>
                  <a:gd name="gd49" fmla="val 21600"/>
                  <a:gd name="gd50" fmla="+- 0 0 gd48"/>
                  <a:gd name="gd51" fmla="+- gd2 0 gd49"/>
                  <a:gd name="gd52" fmla="?: gd50 1 -1"/>
                  <a:gd name="gd53" fmla="?: gd51 1 -1"/>
                  <a:gd name="gd54" fmla="*/ gd52 gd53 1"/>
                  <a:gd name="gd55" fmla="?: gd51 16200000 5400000"/>
                  <a:gd name="gd56" fmla="?: gd54 5400000 -5400000"/>
                  <a:gd name="gd57" fmla="*/ gd50 -1 1"/>
                  <a:gd name="gd58" fmla="*/ gd51 -1 1"/>
                  <a:gd name="gd59" fmla="?: gd50 gd50 gd57"/>
                  <a:gd name="gd60" fmla="?: gd51 gd51 gd58"/>
                  <a:gd name="gd61" fmla="val 0"/>
                  <a:gd name="gd62" fmla="val gd2"/>
                  <a:gd name="gd63" fmla="*/ w 0 21600"/>
                  <a:gd name="gd64" fmla="*/ h 0 21600"/>
                  <a:gd name="gd65" fmla="*/ w 21600 21600"/>
                  <a:gd name="gd66" fmla="*/ h 21600 21600"/>
                  <a:gd name="gd67" fmla="*/ w adj0 21600"/>
                  <a:gd name="gd68" fmla="*/ h 0 1"/>
                </a:gdLst>
                <a:ahLst>
                  <a:ahXY gdRefX="adj0" minX="0" maxX="10800">
                    <a:pos x="gd67" y="gd68"/>
                  </a:ahXY>
                </a:ahLst>
                <a:cxnLst/>
                <a:rect l="gd63" t="gd64" r="gd65" b="gd66"/>
                <a:pathLst>
                  <a:path w="21600" h="21600" fill="norm" stroke="1" extrusionOk="0">
                    <a:moveTo>
                      <a:pt x="gd3" y="gd4"/>
                    </a:moveTo>
                    <a:arcTo wR="gd14" hR="gd15" stAng="gd10" swAng="gd11"/>
                    <a:lnTo>
                      <a:pt x="gd18" y="gd19"/>
                    </a:lnTo>
                    <a:arcTo wR="gd29" hR="gd30" stAng="gd25" swAng="gd26"/>
                    <a:lnTo>
                      <a:pt x="gd33" y="gd34"/>
                    </a:lnTo>
                    <a:arcTo wR="gd44" hR="gd45" stAng="gd40" swAng="gd41"/>
                    <a:lnTo>
                      <a:pt x="gd48" y="gd49"/>
                    </a:lnTo>
                    <a:arcTo wR="gd59" hR="gd60" stAng="gd55" swAng="gd56"/>
                    <a:close/>
                  </a:path>
                </a:pathLst>
              </a:custGeom>
              <a:solidFill>
                <a:srgbClr val="B45F07"/>
              </a:solidFill>
              <a:ln w="25400">
                <a:solidFill>
                  <a:srgbClr val="B05C05"/>
                </a:solidFill>
                <a:round/>
                <a:headEnd/>
                <a:tailEnd/>
              </a:ln>
            </p:spPr>
            <p:txBody>
              <a:bodyPr lIns="91440" tIns="45720" rIns="91440" bIns="45720" anchor="ctr" anchorCtr="0"/>
              <a:lstStyle>
                <a:lvl1pPr marL="34290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2400" b="0" i="0">
                    <a:solidFill>
                      <a:srgbClr val="7F7F7F"/>
                    </a:solidFill>
                    <a:latin typeface="Century Gothic"/>
                  </a:defRPr>
                </a:lvl1pPr>
                <a:lvl2pPr marL="742950" indent="4572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o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2pPr>
                <a:lvl3pPr marL="1143000" indent="9144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3pPr>
                <a:lvl4pPr marL="1600200" indent="13716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o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4pPr>
                <a:lvl5pPr marL="2057400" indent="182880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har char="•"/>
                  <a:defRPr sz="1600" b="0" i="0">
                    <a:solidFill>
                      <a:srgbClr val="7F7F7F"/>
                    </a:solidFill>
                    <a:latin typeface="Century Gothic"/>
                  </a:defRPr>
                </a:lvl5pPr>
              </a:lstStyle>
              <a:p>
                <a:pPr marL="0" lvl="0" indent="0" algn="ctr">
                  <a:spcBef>
                    <a:spcPts val="0"/>
                  </a:spcBef>
                  <a:buNone/>
                  <a:defRPr/>
                </a:pPr>
                <a:r>
                  <a:rPr lang="zh-CN" sz="2000" b="1" i="0" u="none">
                    <a:solidFill>
                      <a:srgbClr val="FFFFFF"/>
                    </a:solidFill>
                    <a:latin typeface="Palatino Linotype"/>
                    <a:ea typeface="宋体"/>
                  </a:rPr>
                  <a:t>登录</a:t>
                </a:r>
                <a:endParaRPr/>
              </a:p>
            </p:txBody>
          </p:sp>
        </p:grpSp>
        <p:sp>
          <p:nvSpPr>
            <p:cNvPr id="18451" name="TextBox 8"/>
            <p:cNvSpPr txBox="1">
              <a:spLocks noChangeShapeType="1"/>
            </p:cNvSpPr>
            <p:nvPr/>
          </p:nvSpPr>
          <p:spPr bwMode="auto">
            <a:xfrm>
              <a:off x="1947" y="981"/>
              <a:ext cx="995" cy="2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 marL="34290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har char="•"/>
                <a:defRPr sz="2400" b="0" i="0">
                  <a:solidFill>
                    <a:srgbClr val="7F7F7F"/>
                  </a:solidFill>
                  <a:latin typeface="Century Gothic"/>
                </a:defRPr>
              </a:lvl1pPr>
              <a:lvl2pPr marL="742950" indent="45720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har char="o"/>
                <a:defRPr sz="1600" b="0" i="0">
                  <a:solidFill>
                    <a:srgbClr val="7F7F7F"/>
                  </a:solidFill>
                  <a:latin typeface="Century Gothic"/>
                </a:defRPr>
              </a:lvl2pPr>
              <a:lvl3pPr marL="1143000" indent="91440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har char="•"/>
                <a:defRPr sz="1600" b="0" i="0">
                  <a:solidFill>
                    <a:srgbClr val="7F7F7F"/>
                  </a:solidFill>
                  <a:latin typeface="Century Gothic"/>
                </a:defRPr>
              </a:lvl3pPr>
              <a:lvl4pPr marL="1600200" indent="137160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har char="o"/>
                <a:defRPr sz="1600" b="0" i="0">
                  <a:solidFill>
                    <a:srgbClr val="7F7F7F"/>
                  </a:solidFill>
                  <a:latin typeface="Century Gothic"/>
                </a:defRPr>
              </a:lvl4pPr>
              <a:lvl5pPr marL="2057400" indent="182880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har char="•"/>
                <a:defRPr sz="1600" b="0" i="0">
                  <a:solidFill>
                    <a:srgbClr val="7F7F7F"/>
                  </a:solidFill>
                  <a:latin typeface="Century Gothic"/>
                </a:defRPr>
              </a:lvl5pPr>
            </a:lstStyle>
            <a:p>
              <a:pPr marL="0" lvl="0" indent="0">
                <a:spcBef>
                  <a:spcPts val="0"/>
                </a:spcBef>
                <a:buNone/>
                <a:defRPr/>
              </a:pPr>
              <a:r>
                <a:rPr lang="zh-CN" sz="1800" b="1" i="0" u="none">
                  <a:solidFill>
                    <a:srgbClr val="C00000"/>
                  </a:solidFill>
                  <a:latin typeface="Calibri"/>
                  <a:ea typeface="宋体"/>
                </a:rPr>
                <a:t>科研管理单位</a:t>
              </a:r>
              <a:endParaRPr/>
            </a:p>
          </p:txBody>
        </p:sp>
        <p:sp>
          <p:nvSpPr>
            <p:cNvPr id="18452" name="TextBox 8"/>
            <p:cNvSpPr txBox="1">
              <a:spLocks noChangeShapeType="1"/>
            </p:cNvSpPr>
            <p:nvPr/>
          </p:nvSpPr>
          <p:spPr bwMode="auto">
            <a:xfrm>
              <a:off x="3489" y="1026"/>
              <a:ext cx="116" cy="2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endParaRPr sz="1400"/>
            </a:p>
          </p:txBody>
        </p:sp>
      </p:grpSp>
      <p:sp>
        <p:nvSpPr>
          <p:cNvPr id="18436" name="直接箭头连接符 14"/>
          <p:cNvSpPr>
            <a:spLocks noChangeShapeType="1" noGrp="1"/>
          </p:cNvSpPr>
          <p:nvPr/>
        </p:nvSpPr>
        <p:spPr bwMode="auto">
          <a:xfrm rot="5400000">
            <a:off x="7805737" y="2909887"/>
            <a:ext cx="534987" cy="1587"/>
          </a:xfrm>
          <a:custGeom>
            <a:avLst/>
            <a:gdLst>
              <a:gd name="gd0" fmla="val 65536"/>
              <a:gd name="gd1" fmla="val 0"/>
              <a:gd name="gd2" fmla="val 0"/>
              <a:gd name="gd3" fmla="val 21600"/>
              <a:gd name="gd4" fmla="val 21600"/>
            </a:gdLst>
            <a:ahLst/>
            <a:cxnLst/>
            <a:rect l="0" t="0" r="r" b="b"/>
            <a:pathLst>
              <a:path w="21600" h="21600" fill="norm" stroke="1" extrusionOk="0">
                <a:moveTo>
                  <a:pt x="gd1" y="gd2"/>
                </a:moveTo>
                <a:lnTo>
                  <a:pt x="gd3" y="gd4"/>
                </a:lnTo>
              </a:path>
            </a:pathLst>
          </a:cu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8437" name="圆角矩形 41"/>
          <p:cNvSpPr>
            <a:spLocks noChangeShapeType="1" noGrp="1"/>
          </p:cNvSpPr>
          <p:nvPr/>
        </p:nvSpPr>
        <p:spPr bwMode="auto">
          <a:xfrm>
            <a:off x="3284537" y="3214687"/>
            <a:ext cx="1071562" cy="688975"/>
          </a:xfrm>
          <a:custGeom>
            <a:avLst>
              <a:gd name="adj0" fmla="val 5400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B45F07"/>
          </a:solidFill>
          <a:ln w="25400">
            <a:solidFill>
              <a:srgbClr val="B05C05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zh-CN" sz="2000" b="1" i="0" u="none">
                <a:solidFill>
                  <a:srgbClr val="FFFFFF"/>
                </a:solidFill>
                <a:latin typeface="Palatino Linotype"/>
                <a:ea typeface="宋体"/>
              </a:rPr>
              <a:t>审核</a:t>
            </a:r>
            <a:endParaRPr/>
          </a:p>
        </p:txBody>
      </p:sp>
      <p:sp>
        <p:nvSpPr>
          <p:cNvPr id="18438" name="圆角矩形 42"/>
          <p:cNvSpPr>
            <a:spLocks noChangeShapeType="1" noGrp="1"/>
          </p:cNvSpPr>
          <p:nvPr/>
        </p:nvSpPr>
        <p:spPr bwMode="auto">
          <a:xfrm>
            <a:off x="428625" y="2500312"/>
            <a:ext cx="1071562" cy="688975"/>
          </a:xfrm>
          <a:custGeom>
            <a:avLst>
              <a:gd name="adj0" fmla="val 5400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B45F07"/>
          </a:solidFill>
          <a:ln w="25400">
            <a:solidFill>
              <a:srgbClr val="B05C05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zh-CN" sz="2000" b="1" i="0" u="none">
                <a:solidFill>
                  <a:srgbClr val="FFFFFF"/>
                </a:solidFill>
                <a:latin typeface="Palatino Linotype"/>
                <a:ea typeface="宋体"/>
              </a:rPr>
              <a:t>审核</a:t>
            </a:r>
            <a:endParaRPr/>
          </a:p>
        </p:txBody>
      </p:sp>
      <p:sp>
        <p:nvSpPr>
          <p:cNvPr id="18439" name="肘形连接符 49"/>
          <p:cNvSpPr>
            <a:spLocks noChangeShapeType="1" noGrp="1"/>
          </p:cNvSpPr>
          <p:nvPr/>
        </p:nvSpPr>
        <p:spPr bwMode="auto">
          <a:xfrm rot="10800000">
            <a:off x="4356100" y="3559175"/>
            <a:ext cx="2859087" cy="1047750"/>
          </a:xfrm>
          <a:custGeom>
            <a:avLst>
              <a:gd name="adj0" fmla="val 10800"/>
            </a:avLst>
            <a:gdLst>
              <a:gd name="gd0" fmla="val 65536"/>
              <a:gd name="gd1" fmla="val adj0"/>
              <a:gd name="gd2" fmla="val 0"/>
              <a:gd name="gd3" fmla="val 0"/>
              <a:gd name="gd4" fmla="val gd1"/>
              <a:gd name="gd5" fmla="val 0"/>
              <a:gd name="gd6" fmla="val gd1"/>
              <a:gd name="gd7" fmla="val 21600"/>
              <a:gd name="gd8" fmla="val 21600"/>
              <a:gd name="gd9" fmla="val 21600"/>
            </a:gdLst>
            <a:ahLst/>
            <a:cxnLst/>
            <a:rect l="0" t="0" r="r" b="b"/>
            <a:pathLst>
              <a:path w="21600" h="21600" fill="norm" stroke="1" extrusionOk="0">
                <a:moveTo>
                  <a:pt x="gd2" y="gd3"/>
                </a:moveTo>
                <a:lnTo>
                  <a:pt x="gd4" y="gd5"/>
                </a:lnTo>
                <a:lnTo>
                  <a:pt x="gd6" y="gd7"/>
                </a:lnTo>
                <a:lnTo>
                  <a:pt x="gd8" y="gd9"/>
                </a:lnTo>
              </a:path>
            </a:pathLst>
          </a:custGeom>
          <a:noFill/>
          <a:ln w="38100">
            <a:solidFill>
              <a:srgbClr val="3B6431"/>
            </a:solidFill>
            <a:round/>
            <a:headEnd/>
            <a:tailEnd type="arrow" w="med" len="med"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8440" name="肘形连接符 51"/>
          <p:cNvSpPr>
            <a:spLocks noChangeShapeType="1" noGrp="1"/>
          </p:cNvSpPr>
          <p:nvPr/>
        </p:nvSpPr>
        <p:spPr bwMode="auto">
          <a:xfrm rot="10800000">
            <a:off x="1498600" y="2857500"/>
            <a:ext cx="1785937" cy="701675"/>
          </a:xfrm>
          <a:custGeom>
            <a:avLst>
              <a:gd name="adj0" fmla="val 10800"/>
            </a:avLst>
            <a:gdLst>
              <a:gd name="gd0" fmla="val 65536"/>
              <a:gd name="gd1" fmla="val adj0"/>
              <a:gd name="gd2" fmla="val 0"/>
              <a:gd name="gd3" fmla="val 0"/>
              <a:gd name="gd4" fmla="val gd1"/>
              <a:gd name="gd5" fmla="val 0"/>
              <a:gd name="gd6" fmla="val gd1"/>
              <a:gd name="gd7" fmla="val 21600"/>
              <a:gd name="gd8" fmla="val 21600"/>
              <a:gd name="gd9" fmla="val 21600"/>
            </a:gdLst>
            <a:ahLst/>
            <a:cxnLst/>
            <a:rect l="0" t="0" r="r" b="b"/>
            <a:pathLst>
              <a:path w="21600" h="21600" fill="norm" stroke="1" extrusionOk="0">
                <a:moveTo>
                  <a:pt x="gd2" y="gd3"/>
                </a:moveTo>
                <a:lnTo>
                  <a:pt x="gd4" y="gd5"/>
                </a:lnTo>
                <a:lnTo>
                  <a:pt x="gd6" y="gd7"/>
                </a:lnTo>
                <a:lnTo>
                  <a:pt x="gd8" y="gd9"/>
                </a:lnTo>
              </a:path>
            </a:pathLst>
          </a:custGeom>
          <a:noFill/>
          <a:ln w="38100">
            <a:solidFill>
              <a:srgbClr val="3B6431"/>
            </a:solidFill>
            <a:round/>
            <a:headEnd/>
            <a:tailEnd type="arrow" w="med" len="med"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8441" name="直接箭头连接符 24"/>
          <p:cNvSpPr>
            <a:spLocks noChangeShapeType="1" noGrp="1"/>
          </p:cNvSpPr>
          <p:nvPr/>
        </p:nvSpPr>
        <p:spPr bwMode="auto">
          <a:custGeom>
            <a:avLst/>
            <a:gdLst>
              <a:gd name="gd0" fmla="val 65536"/>
              <a:gd name="gd1" fmla="val 0"/>
              <a:gd name="gd2" fmla="val 0"/>
              <a:gd name="gd3" fmla="val 21600"/>
              <a:gd name="gd4" fmla="val 21600"/>
            </a:gdLst>
            <a:ahLst/>
            <a:cxnLst/>
            <a:rect l="0" t="0" r="r" b="b"/>
            <a:pathLst>
              <a:path w="21600" h="21600" fill="norm" stroke="1" extrusionOk="0">
                <a:moveTo>
                  <a:pt x="gd1" y="gd2"/>
                </a:moveTo>
                <a:lnTo>
                  <a:pt x="gd3" y="gd4"/>
                </a:lnTo>
              </a:path>
            </a:pathLst>
          </a:custGeom>
          <a:noFill/>
          <a:ln w="25400">
            <a:solidFill>
              <a:srgbClr val="4E8542"/>
            </a:solidFill>
            <a:round/>
            <a:headEnd/>
            <a:tailEnd type="arrow" w="med" len="med"/>
          </a:ln>
          <a:effectLst>
            <a:outerShdw algn="ctr" rotWithShape="0">
              <a:srgbClr val="000000">
                <a:alpha val="37647"/>
              </a:srgbClr>
            </a:outerShdw>
          </a:effectLst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8442" name="圆角矩形 25"/>
          <p:cNvSpPr>
            <a:spLocks noChangeShapeType="1" noGrp="1"/>
          </p:cNvSpPr>
          <p:nvPr/>
        </p:nvSpPr>
        <p:spPr bwMode="auto">
          <a:xfrm>
            <a:off x="3348037" y="5516562"/>
            <a:ext cx="863599" cy="688975"/>
          </a:xfrm>
          <a:custGeom>
            <a:avLst>
              <a:gd name="adj0" fmla="val 5400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B45F07"/>
          </a:solidFill>
          <a:ln w="25400">
            <a:solidFill>
              <a:srgbClr val="B05C05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zh-CN" sz="2000" b="1" i="0" u="none">
                <a:solidFill>
                  <a:srgbClr val="FFFFFF"/>
                </a:solidFill>
                <a:latin typeface="Palatino Linotype"/>
                <a:ea typeface="宋体"/>
              </a:rPr>
              <a:t>汇总盖章</a:t>
            </a:r>
            <a:endParaRPr/>
          </a:p>
        </p:txBody>
      </p:sp>
      <p:sp>
        <p:nvSpPr>
          <p:cNvPr id="18443" name="直接箭头连接符 27"/>
          <p:cNvSpPr>
            <a:spLocks noChangeShapeType="1" noGrp="1"/>
          </p:cNvSpPr>
          <p:nvPr/>
        </p:nvSpPr>
        <p:spPr bwMode="auto">
          <a:custGeom>
            <a:avLst/>
            <a:gdLst>
              <a:gd name="gd0" fmla="val 65536"/>
              <a:gd name="gd1" fmla="val 0"/>
              <a:gd name="gd2" fmla="val 0"/>
              <a:gd name="gd3" fmla="val 21600"/>
              <a:gd name="gd4" fmla="val 21600"/>
            </a:gdLst>
            <a:ahLst/>
            <a:cxnLst/>
            <a:rect l="0" t="0" r="r" b="b"/>
            <a:pathLst>
              <a:path w="21600" h="21600" fill="norm" stroke="1" extrusionOk="0">
                <a:moveTo>
                  <a:pt x="gd1" y="gd2"/>
                </a:moveTo>
                <a:lnTo>
                  <a:pt x="gd3" y="gd4"/>
                </a:lnTo>
              </a:path>
            </a:pathLst>
          </a:custGeom>
          <a:noFill/>
          <a:ln w="25400">
            <a:solidFill>
              <a:srgbClr val="4E8542"/>
            </a:solidFill>
            <a:round/>
            <a:headEnd/>
            <a:tailEnd type="arrow" w="med" len="med"/>
          </a:ln>
          <a:effectLst>
            <a:outerShdw algn="ctr" rotWithShape="0">
              <a:srgbClr val="000000">
                <a:alpha val="37647"/>
              </a:srgbClr>
            </a:outerShdw>
          </a:effectLst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8444" name="圆角矩形 28"/>
          <p:cNvSpPr>
            <a:spLocks noChangeShapeType="1" noGrp="1"/>
          </p:cNvSpPr>
          <p:nvPr/>
        </p:nvSpPr>
        <p:spPr bwMode="auto">
          <a:xfrm>
            <a:off x="468312" y="5516562"/>
            <a:ext cx="1071562" cy="688975"/>
          </a:xfrm>
          <a:custGeom>
            <a:avLst>
              <a:gd name="adj0" fmla="val 5400"/>
            </a:avLst>
            <a:gdLst>
              <a:gd name="gd0" fmla="val 65536"/>
              <a:gd name="gd1" fmla="val adj0"/>
              <a:gd name="gd2" fmla="+- 21600 0 adj0"/>
              <a:gd name="gd3" fmla="val 0"/>
              <a:gd name="gd4" fmla="val gd1"/>
              <a:gd name="gd5" fmla="+- gd1 0 gd3"/>
              <a:gd name="gd6" fmla="+- 0 0 gd4"/>
              <a:gd name="gd7" fmla="?: gd5 1 -1"/>
              <a:gd name="gd8" fmla="?: gd6 1 -1"/>
              <a:gd name="gd9" fmla="*/ gd7 gd8 1"/>
              <a:gd name="gd10" fmla="?: gd5 10800000 0"/>
              <a:gd name="gd11" fmla="?: gd9 -5400000 5400000"/>
              <a:gd name="gd12" fmla="*/ gd5 -1 1"/>
              <a:gd name="gd13" fmla="*/ gd6 -1 1"/>
              <a:gd name="gd14" fmla="?: gd5 gd5 gd12"/>
              <a:gd name="gd15" fmla="?: gd6 gd6 gd13"/>
              <a:gd name="gd16" fmla="val gd1"/>
              <a:gd name="gd17" fmla="val 0"/>
              <a:gd name="gd18" fmla="val gd2"/>
              <a:gd name="gd19" fmla="val 0"/>
              <a:gd name="gd20" fmla="+- 21600 0 gd18"/>
              <a:gd name="gd21" fmla="+- gd1 0 gd19"/>
              <a:gd name="gd22" fmla="?: gd20 1 -1"/>
              <a:gd name="gd23" fmla="?: gd21 1 -1"/>
              <a:gd name="gd24" fmla="*/ gd22 gd23 1"/>
              <a:gd name="gd25" fmla="?: gd21 16200000 5400000"/>
              <a:gd name="gd26" fmla="?: gd24 5400000 -5400000"/>
              <a:gd name="gd27" fmla="*/ gd20 -1 1"/>
              <a:gd name="gd28" fmla="*/ gd21 -1 1"/>
              <a:gd name="gd29" fmla="?: gd20 gd20 gd27"/>
              <a:gd name="gd30" fmla="?: gd21 gd21 gd28"/>
              <a:gd name="gd31" fmla="val 21600"/>
              <a:gd name="gd32" fmla="val gd1"/>
              <a:gd name="gd33" fmla="val 21600"/>
              <a:gd name="gd34" fmla="val gd2"/>
              <a:gd name="gd35" fmla="+- gd2 0 gd33"/>
              <a:gd name="gd36" fmla="+- 21600 0 gd34"/>
              <a:gd name="gd37" fmla="?: gd35 1 -1"/>
              <a:gd name="gd38" fmla="?: gd36 1 -1"/>
              <a:gd name="gd39" fmla="*/ gd37 gd38 1"/>
              <a:gd name="gd40" fmla="?: gd35 10800000 0"/>
              <a:gd name="gd41" fmla="?: gd39 -5400000 5400000"/>
              <a:gd name="gd42" fmla="*/ gd35 -1 1"/>
              <a:gd name="gd43" fmla="*/ gd36 -1 1"/>
              <a:gd name="gd44" fmla="?: gd35 gd35 gd42"/>
              <a:gd name="gd45" fmla="?: gd36 gd36 gd43"/>
              <a:gd name="gd46" fmla="val gd2"/>
              <a:gd name="gd47" fmla="val 21600"/>
              <a:gd name="gd48" fmla="val gd1"/>
              <a:gd name="gd49" fmla="val 21600"/>
              <a:gd name="gd50" fmla="+- 0 0 gd48"/>
              <a:gd name="gd51" fmla="+- gd2 0 gd49"/>
              <a:gd name="gd52" fmla="?: gd50 1 -1"/>
              <a:gd name="gd53" fmla="?: gd51 1 -1"/>
              <a:gd name="gd54" fmla="*/ gd52 gd53 1"/>
              <a:gd name="gd55" fmla="?: gd51 16200000 5400000"/>
              <a:gd name="gd56" fmla="?: gd54 5400000 -5400000"/>
              <a:gd name="gd57" fmla="*/ gd50 -1 1"/>
              <a:gd name="gd58" fmla="*/ gd51 -1 1"/>
              <a:gd name="gd59" fmla="?: gd50 gd50 gd57"/>
              <a:gd name="gd60" fmla="?: gd51 gd51 gd58"/>
              <a:gd name="gd61" fmla="val 0"/>
              <a:gd name="gd62" fmla="val gd2"/>
              <a:gd name="gd63" fmla="*/ w 0 21600"/>
              <a:gd name="gd64" fmla="*/ h 0 21600"/>
              <a:gd name="gd65" fmla="*/ w 21600 21600"/>
              <a:gd name="gd66" fmla="*/ h 21600 21600"/>
              <a:gd name="gd67" fmla="*/ w adj0 21600"/>
              <a:gd name="gd68" fmla="*/ h 0 1"/>
            </a:gdLst>
            <a:ahLst>
              <a:ahXY gdRefX="adj0" minX="0" maxX="10800">
                <a:pos x="gd67" y="gd68"/>
              </a:ahXY>
            </a:ahLst>
            <a:cxnLst/>
            <a:rect l="gd63" t="gd64" r="gd65" b="gd66"/>
            <a:pathLst>
              <a:path w="21600" h="21600" fill="norm" stroke="1" extrusionOk="0">
                <a:moveTo>
                  <a:pt x="gd3" y="gd4"/>
                </a:moveTo>
                <a:arcTo wR="gd14" hR="gd15" stAng="gd10" swAng="gd11"/>
                <a:lnTo>
                  <a:pt x="gd18" y="gd19"/>
                </a:lnTo>
                <a:arcTo wR="gd29" hR="gd30" stAng="gd25" swAng="gd26"/>
                <a:lnTo>
                  <a:pt x="gd33" y="gd34"/>
                </a:lnTo>
                <a:arcTo wR="gd44" hR="gd45" stAng="gd40" swAng="gd41"/>
                <a:lnTo>
                  <a:pt x="gd48" y="gd49"/>
                </a:lnTo>
                <a:arcTo wR="gd59" hR="gd60" stAng="gd55" swAng="gd56"/>
                <a:close/>
              </a:path>
            </a:pathLst>
          </a:custGeom>
          <a:solidFill>
            <a:srgbClr val="B45F07"/>
          </a:solidFill>
          <a:ln w="25400">
            <a:solidFill>
              <a:srgbClr val="B05C05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zh-CN" sz="2000" b="1" i="0" u="none">
                <a:solidFill>
                  <a:srgbClr val="FFFFFF"/>
                </a:solidFill>
                <a:latin typeface="Palatino Linotype"/>
                <a:ea typeface="宋体"/>
              </a:rPr>
              <a:t>归档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ChangeShapeType="1" noGrp="1"/>
          </p:cNvSpPr>
          <p:nvPr>
            <p:ph type="title"/>
          </p:nvPr>
        </p:nvSpPr>
        <p:spPr bwMode="auto">
          <a:xfrm>
            <a:off x="468312" y="188912"/>
            <a:ext cx="8229600" cy="863599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4000" b="1" i="0" u="none">
                <a:ea typeface="幼圆"/>
              </a:rPr>
              <a:t>2、在线填报申请书</a:t>
            </a:r>
            <a:endParaRPr/>
          </a:p>
        </p:txBody>
      </p:sp>
      <p:pic>
        <p:nvPicPr>
          <p:cNvPr id="19459" name="Picture 7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0" y="1268412"/>
            <a:ext cx="9144000" cy="2636837"/>
          </a:xfrm>
          <a:prstGeom prst="rect">
            <a:avLst/>
          </a:prstGeom>
          <a:noFill/>
        </p:spPr>
      </p:pic>
      <p:sp>
        <p:nvSpPr>
          <p:cNvPr id="19460" name="圆角矩形标注 8"/>
          <p:cNvSpPr>
            <a:spLocks noChangeShapeType="1" noGrp="1"/>
          </p:cNvSpPr>
          <p:nvPr/>
        </p:nvSpPr>
        <p:spPr bwMode="auto">
          <a:xfrm>
            <a:off x="900112" y="4005262"/>
            <a:ext cx="2500312" cy="1511300"/>
          </a:xfrm>
          <a:custGeom>
            <a:avLst>
              <a:gd name="adj0" fmla="val -897"/>
              <a:gd name="adj1" fmla="val -19421"/>
            </a:avLst>
            <a:gdLst>
              <a:gd name="gd0" fmla="val 65536"/>
              <a:gd name="gd1" fmla="+- 10800 0 adj0"/>
              <a:gd name="gd2" fmla="+- 10800 0 adj1"/>
              <a:gd name="gd3" fmla="+- adj0 0 adj1"/>
              <a:gd name="gd4" fmla="+- gd1 gd2 0"/>
              <a:gd name="gd5" fmla="+- 21600 0 adj0"/>
              <a:gd name="gd6" fmla="+- 21600 0 adj1"/>
              <a:gd name="gd7" fmla="?: gd1 3600 12600"/>
              <a:gd name="gd8" fmla="?: gd1 9000 18000"/>
              <a:gd name="gd9" fmla="?: gd2 3600 12600"/>
              <a:gd name="gd10" fmla="?: gd2 9000 18000"/>
              <a:gd name="gd11" fmla="?: gd3 0 adj0"/>
              <a:gd name="gd12" fmla="?: gd4 gd11 0"/>
              <a:gd name="gd13" fmla="?: adj0 0 gd12"/>
              <a:gd name="gd14" fmla="?: gd3 gd7 adj0"/>
              <a:gd name="gd15" fmla="?: gd4 gd7 gd14"/>
              <a:gd name="gd16" fmla="?: gd6 gd7 gd15"/>
              <a:gd name="gd17" fmla="?: gd3 adj0 21600"/>
              <a:gd name="gd18" fmla="?: gd4 21600 gd17"/>
              <a:gd name="gd19" fmla="?: gd5 21600 gd18"/>
              <a:gd name="gd20" fmla="?: gd3 adj0 gd7"/>
              <a:gd name="gd21" fmla="?: gd4 gd20 gd7"/>
              <a:gd name="gd22" fmla="?: adj1 gd7 gd21"/>
              <a:gd name="gd23" fmla="?: gd3 gd9 adj1"/>
              <a:gd name="gd24" fmla="?: gd4 gd23 gd9"/>
              <a:gd name="gd25" fmla="?: adj0 gd9 gd24"/>
              <a:gd name="gd26" fmla="?: gd3 21600 adj1"/>
              <a:gd name="gd27" fmla="?: gd4 21600 gd26"/>
              <a:gd name="gd28" fmla="?: gd6 21600 gd27"/>
              <a:gd name="gd29" fmla="?: gd3 adj1 gd9"/>
              <a:gd name="gd30" fmla="?: gd4 gd9 gd29"/>
              <a:gd name="gd31" fmla="?: gd5 gd9 gd30"/>
              <a:gd name="gd32" fmla="?: gd3 adj1 0"/>
              <a:gd name="gd33" fmla="?: gd4 gd32 0"/>
              <a:gd name="gd34" fmla="?: adj1 0 gd33"/>
              <a:gd name="gd35" fmla="val adj0"/>
              <a:gd name="gd36" fmla="val adj1"/>
              <a:gd name="gd37" fmla="val 3600"/>
              <a:gd name="gd38" fmla="val 0"/>
              <a:gd name="gd39" fmla="+- 0 0 gd37"/>
              <a:gd name="gd40" fmla="+- 3600 0 gd38"/>
              <a:gd name="gd41" fmla="?: gd39 1 -1"/>
              <a:gd name="gd42" fmla="?: gd40 1 -1"/>
              <a:gd name="gd43" fmla="*/ gd41 gd42 1"/>
              <a:gd name="gd44" fmla="?: gd40 16200000 5400000"/>
              <a:gd name="gd45" fmla="?: gd43 5400000 -5400000"/>
              <a:gd name="gd46" fmla="*/ gd39 -1 1"/>
              <a:gd name="gd47" fmla="*/ gd40 -1 1"/>
              <a:gd name="gd48" fmla="?: gd39 gd39 gd46"/>
              <a:gd name="gd49" fmla="?: gd40 gd40 gd47"/>
              <a:gd name="gd50" fmla="val 0"/>
              <a:gd name="gd51" fmla="val 3600"/>
              <a:gd name="gd52" fmla="val 0"/>
              <a:gd name="gd53" fmla="val gd9"/>
              <a:gd name="gd54" fmla="val gd13"/>
              <a:gd name="gd55" fmla="val gd25"/>
              <a:gd name="gd56" fmla="val 0"/>
              <a:gd name="gd57" fmla="val gd10"/>
              <a:gd name="gd58" fmla="val 0"/>
              <a:gd name="gd59" fmla="val 18000"/>
              <a:gd name="gd60" fmla="+- 3600 0 gd58"/>
              <a:gd name="gd61" fmla="+- 21600 0 gd59"/>
              <a:gd name="gd62" fmla="?: gd60 1 -1"/>
              <a:gd name="gd63" fmla="?: gd61 1 -1"/>
              <a:gd name="gd64" fmla="*/ gd62 gd63 1"/>
              <a:gd name="gd65" fmla="?: gd60 10800000 0"/>
              <a:gd name="gd66" fmla="?: gd64 -5400000 5400000"/>
              <a:gd name="gd67" fmla="*/ gd60 -1 1"/>
              <a:gd name="gd68" fmla="*/ gd61 -1 1"/>
              <a:gd name="gd69" fmla="?: gd60 gd60 gd67"/>
              <a:gd name="gd70" fmla="?: gd61 gd61 gd68"/>
              <a:gd name="gd71" fmla="val 3600"/>
              <a:gd name="gd72" fmla="val 21600"/>
              <a:gd name="gd73" fmla="val gd7"/>
              <a:gd name="gd74" fmla="val 21600"/>
              <a:gd name="gd75" fmla="val gd16"/>
              <a:gd name="gd76" fmla="val gd28"/>
              <a:gd name="gd77" fmla="val gd8"/>
              <a:gd name="gd78" fmla="val 21600"/>
              <a:gd name="gd79" fmla="val 18000"/>
              <a:gd name="gd80" fmla="val 21600"/>
              <a:gd name="gd81" fmla="+- 21600 0 gd79"/>
              <a:gd name="gd82" fmla="+- 18000 0 gd80"/>
              <a:gd name="gd83" fmla="?: gd81 1 -1"/>
              <a:gd name="gd84" fmla="?: gd82 1 -1"/>
              <a:gd name="gd85" fmla="*/ gd83 gd84 1"/>
              <a:gd name="gd86" fmla="?: gd82 16200000 5400000"/>
              <a:gd name="gd87" fmla="?: gd85 5400000 -5400000"/>
              <a:gd name="gd88" fmla="*/ gd81 -1 1"/>
              <a:gd name="gd89" fmla="*/ gd82 -1 1"/>
              <a:gd name="gd90" fmla="?: gd81 gd81 gd88"/>
              <a:gd name="gd91" fmla="?: gd82 gd82 gd89"/>
              <a:gd name="gd92" fmla="val 21600"/>
              <a:gd name="gd93" fmla="val 18000"/>
              <a:gd name="gd94" fmla="val 21600"/>
              <a:gd name="gd95" fmla="val gd10"/>
              <a:gd name="gd96" fmla="val gd19"/>
              <a:gd name="gd97" fmla="val gd31"/>
              <a:gd name="gd98" fmla="val 21600"/>
              <a:gd name="gd99" fmla="val gd9"/>
              <a:gd name="gd100" fmla="val 21600"/>
              <a:gd name="gd101" fmla="val 3600"/>
              <a:gd name="gd102" fmla="+- 18000 0 gd100"/>
              <a:gd name="gd103" fmla="+- 0 0 gd101"/>
              <a:gd name="gd104" fmla="?: gd102 1 -1"/>
              <a:gd name="gd105" fmla="?: gd103 1 -1"/>
              <a:gd name="gd106" fmla="*/ gd104 gd105 1"/>
              <a:gd name="gd107" fmla="?: gd102 10800000 0"/>
              <a:gd name="gd108" fmla="?: gd106 -5400000 5400000"/>
              <a:gd name="gd109" fmla="*/ gd102 -1 1"/>
              <a:gd name="gd110" fmla="*/ gd103 -1 1"/>
              <a:gd name="gd111" fmla="?: gd102 gd102 gd109"/>
              <a:gd name="gd112" fmla="?: gd103 gd103 gd110"/>
              <a:gd name="gd113" fmla="val 18000"/>
              <a:gd name="gd114" fmla="val 0"/>
              <a:gd name="gd115" fmla="val gd8"/>
              <a:gd name="gd116" fmla="val 0"/>
              <a:gd name="gd117" fmla="val gd22"/>
              <a:gd name="gd118" fmla="val gd34"/>
              <a:gd name="gd119" fmla="val gd7"/>
              <a:gd name="gd120" fmla="val 0"/>
              <a:gd name="gd121" fmla="*/ w 791 21600"/>
              <a:gd name="gd122" fmla="*/ h 791 21600"/>
              <a:gd name="gd123" fmla="*/ w 20809 21600"/>
              <a:gd name="gd124" fmla="*/ h 20809 21600"/>
              <a:gd name="gd125" fmla="*/ w adj0 21600"/>
              <a:gd name="gd126" fmla="*/ h adj1 21600"/>
            </a:gdLst>
            <a:ahLst>
              <a:ahXY gdRefX="adj0" minX="-21474836" maxX="21474836" gdRefY="adj1" minY="-21474836" maxY="21474836">
                <a:pos x="gd125" y="gd126"/>
              </a:ahXY>
            </a:ahLst>
            <a:cxnLst/>
            <a:rect l="gd121" t="gd122" r="gd123" b="gd124"/>
            <a:pathLst>
              <a:path w="21600" h="21600" fill="norm" stroke="1" extrusionOk="0">
                <a:moveTo>
                  <a:pt x="gd37" y="gd38"/>
                </a:moveTo>
                <a:arcTo wR="gd48" hR="gd49" stAng="gd44" swAng="gd45"/>
                <a:lnTo>
                  <a:pt x="gd52" y="gd53"/>
                </a:lnTo>
                <a:lnTo>
                  <a:pt x="gd54" y="gd55"/>
                </a:lnTo>
                <a:lnTo>
                  <a:pt x="gd56" y="gd57"/>
                </a:lnTo>
                <a:lnTo>
                  <a:pt x="gd58" y="gd59"/>
                </a:lnTo>
                <a:arcTo wR="gd69" hR="gd70" stAng="gd65" swAng="gd66"/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arcTo wR="gd90" hR="gd91" stAng="gd86" swAng="gd87"/>
                <a:lnTo>
                  <a:pt x="gd94" y="gd95"/>
                </a:lnTo>
                <a:lnTo>
                  <a:pt x="gd96" y="gd97"/>
                </a:lnTo>
                <a:lnTo>
                  <a:pt x="gd98" y="gd99"/>
                </a:lnTo>
                <a:lnTo>
                  <a:pt x="gd100" y="gd101"/>
                </a:lnTo>
                <a:arcTo wR="gd111" hR="gd112" stAng="gd107" swAng="gd108"/>
                <a:lnTo>
                  <a:pt x="gd115" y="gd116"/>
                </a:lnTo>
                <a:lnTo>
                  <a:pt x="gd117" y="gd118"/>
                </a:lnTo>
                <a:lnTo>
                  <a:pt x="gd119" y="gd120"/>
                </a:lnTo>
                <a:close/>
              </a:path>
            </a:pathLst>
          </a:custGeom>
          <a:solidFill>
            <a:srgbClr val="8A0000"/>
          </a:solidFill>
          <a:ln w="9524">
            <a:solidFill>
              <a:srgbClr val="18567B"/>
            </a:solidFill>
            <a:round/>
            <a:headEnd/>
            <a:tailEnd/>
          </a:ln>
          <a:effectLst>
            <a:outerShdw algn="ctr" rotWithShape="0">
              <a:srgbClr val="000000">
                <a:alpha val="34901"/>
              </a:srgbClr>
            </a:outerShdw>
          </a:effectLst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lang="zh-CN" sz="2800" b="1" i="0" u="none">
                <a:solidFill>
                  <a:schemeClr val="lt1"/>
                </a:solidFill>
                <a:latin typeface="华文楷体"/>
                <a:ea typeface="华文楷体"/>
              </a:rPr>
              <a:t>点击“任务列表”菜单</a:t>
            </a:r>
            <a:endParaRPr/>
          </a:p>
        </p:txBody>
      </p:sp>
      <p:sp>
        <p:nvSpPr>
          <p:cNvPr id="19461" name="圆角矩形标注 9"/>
          <p:cNvSpPr>
            <a:spLocks noChangeShapeType="1" noGrp="1"/>
          </p:cNvSpPr>
          <p:nvPr/>
        </p:nvSpPr>
        <p:spPr bwMode="auto">
          <a:xfrm>
            <a:off x="5219700" y="4149725"/>
            <a:ext cx="2500312" cy="1511300"/>
          </a:xfrm>
          <a:custGeom>
            <a:avLst>
              <a:gd name="adj0" fmla="val 15407"/>
              <a:gd name="adj1" fmla="val -15065"/>
            </a:avLst>
            <a:gdLst>
              <a:gd name="gd0" fmla="val 65536"/>
              <a:gd name="gd1" fmla="+- 10800 0 adj0"/>
              <a:gd name="gd2" fmla="+- 10800 0 adj1"/>
              <a:gd name="gd3" fmla="+- adj0 0 adj1"/>
              <a:gd name="gd4" fmla="+- gd1 gd2 0"/>
              <a:gd name="gd5" fmla="+- 21600 0 adj0"/>
              <a:gd name="gd6" fmla="+- 21600 0 adj1"/>
              <a:gd name="gd7" fmla="?: gd1 3600 12600"/>
              <a:gd name="gd8" fmla="?: gd1 9000 18000"/>
              <a:gd name="gd9" fmla="?: gd2 3600 12600"/>
              <a:gd name="gd10" fmla="?: gd2 9000 18000"/>
              <a:gd name="gd11" fmla="?: gd3 0 adj0"/>
              <a:gd name="gd12" fmla="?: gd4 gd11 0"/>
              <a:gd name="gd13" fmla="?: adj0 0 gd12"/>
              <a:gd name="gd14" fmla="?: gd3 gd7 adj0"/>
              <a:gd name="gd15" fmla="?: gd4 gd7 gd14"/>
              <a:gd name="gd16" fmla="?: gd6 gd7 gd15"/>
              <a:gd name="gd17" fmla="?: gd3 adj0 21600"/>
              <a:gd name="gd18" fmla="?: gd4 21600 gd17"/>
              <a:gd name="gd19" fmla="?: gd5 21600 gd18"/>
              <a:gd name="gd20" fmla="?: gd3 adj0 gd7"/>
              <a:gd name="gd21" fmla="?: gd4 gd20 gd7"/>
              <a:gd name="gd22" fmla="?: adj1 gd7 gd21"/>
              <a:gd name="gd23" fmla="?: gd3 gd9 adj1"/>
              <a:gd name="gd24" fmla="?: gd4 gd23 gd9"/>
              <a:gd name="gd25" fmla="?: adj0 gd9 gd24"/>
              <a:gd name="gd26" fmla="?: gd3 21600 adj1"/>
              <a:gd name="gd27" fmla="?: gd4 21600 gd26"/>
              <a:gd name="gd28" fmla="?: gd6 21600 gd27"/>
              <a:gd name="gd29" fmla="?: gd3 adj1 gd9"/>
              <a:gd name="gd30" fmla="?: gd4 gd9 gd29"/>
              <a:gd name="gd31" fmla="?: gd5 gd9 gd30"/>
              <a:gd name="gd32" fmla="?: gd3 adj1 0"/>
              <a:gd name="gd33" fmla="?: gd4 gd32 0"/>
              <a:gd name="gd34" fmla="?: adj1 0 gd33"/>
              <a:gd name="gd35" fmla="val adj0"/>
              <a:gd name="gd36" fmla="val adj1"/>
              <a:gd name="gd37" fmla="val 3600"/>
              <a:gd name="gd38" fmla="val 0"/>
              <a:gd name="gd39" fmla="+- 0 0 gd37"/>
              <a:gd name="gd40" fmla="+- 3600 0 gd38"/>
              <a:gd name="gd41" fmla="?: gd39 1 -1"/>
              <a:gd name="gd42" fmla="?: gd40 1 -1"/>
              <a:gd name="gd43" fmla="*/ gd41 gd42 1"/>
              <a:gd name="gd44" fmla="?: gd40 16200000 5400000"/>
              <a:gd name="gd45" fmla="?: gd43 5400000 -5400000"/>
              <a:gd name="gd46" fmla="*/ gd39 -1 1"/>
              <a:gd name="gd47" fmla="*/ gd40 -1 1"/>
              <a:gd name="gd48" fmla="?: gd39 gd39 gd46"/>
              <a:gd name="gd49" fmla="?: gd40 gd40 gd47"/>
              <a:gd name="gd50" fmla="val 0"/>
              <a:gd name="gd51" fmla="val 3600"/>
              <a:gd name="gd52" fmla="val 0"/>
              <a:gd name="gd53" fmla="val gd9"/>
              <a:gd name="gd54" fmla="val gd13"/>
              <a:gd name="gd55" fmla="val gd25"/>
              <a:gd name="gd56" fmla="val 0"/>
              <a:gd name="gd57" fmla="val gd10"/>
              <a:gd name="gd58" fmla="val 0"/>
              <a:gd name="gd59" fmla="val 18000"/>
              <a:gd name="gd60" fmla="+- 3600 0 gd58"/>
              <a:gd name="gd61" fmla="+- 21600 0 gd59"/>
              <a:gd name="gd62" fmla="?: gd60 1 -1"/>
              <a:gd name="gd63" fmla="?: gd61 1 -1"/>
              <a:gd name="gd64" fmla="*/ gd62 gd63 1"/>
              <a:gd name="gd65" fmla="?: gd60 10800000 0"/>
              <a:gd name="gd66" fmla="?: gd64 -5400000 5400000"/>
              <a:gd name="gd67" fmla="*/ gd60 -1 1"/>
              <a:gd name="gd68" fmla="*/ gd61 -1 1"/>
              <a:gd name="gd69" fmla="?: gd60 gd60 gd67"/>
              <a:gd name="gd70" fmla="?: gd61 gd61 gd68"/>
              <a:gd name="gd71" fmla="val 3600"/>
              <a:gd name="gd72" fmla="val 21600"/>
              <a:gd name="gd73" fmla="val gd7"/>
              <a:gd name="gd74" fmla="val 21600"/>
              <a:gd name="gd75" fmla="val gd16"/>
              <a:gd name="gd76" fmla="val gd28"/>
              <a:gd name="gd77" fmla="val gd8"/>
              <a:gd name="gd78" fmla="val 21600"/>
              <a:gd name="gd79" fmla="val 18000"/>
              <a:gd name="gd80" fmla="val 21600"/>
              <a:gd name="gd81" fmla="+- 21600 0 gd79"/>
              <a:gd name="gd82" fmla="+- 18000 0 gd80"/>
              <a:gd name="gd83" fmla="?: gd81 1 -1"/>
              <a:gd name="gd84" fmla="?: gd82 1 -1"/>
              <a:gd name="gd85" fmla="*/ gd83 gd84 1"/>
              <a:gd name="gd86" fmla="?: gd82 16200000 5400000"/>
              <a:gd name="gd87" fmla="?: gd85 5400000 -5400000"/>
              <a:gd name="gd88" fmla="*/ gd81 -1 1"/>
              <a:gd name="gd89" fmla="*/ gd82 -1 1"/>
              <a:gd name="gd90" fmla="?: gd81 gd81 gd88"/>
              <a:gd name="gd91" fmla="?: gd82 gd82 gd89"/>
              <a:gd name="gd92" fmla="val 21600"/>
              <a:gd name="gd93" fmla="val 18000"/>
              <a:gd name="gd94" fmla="val 21600"/>
              <a:gd name="gd95" fmla="val gd10"/>
              <a:gd name="gd96" fmla="val gd19"/>
              <a:gd name="gd97" fmla="val gd31"/>
              <a:gd name="gd98" fmla="val 21600"/>
              <a:gd name="gd99" fmla="val gd9"/>
              <a:gd name="gd100" fmla="val 21600"/>
              <a:gd name="gd101" fmla="val 3600"/>
              <a:gd name="gd102" fmla="+- 18000 0 gd100"/>
              <a:gd name="gd103" fmla="+- 0 0 gd101"/>
              <a:gd name="gd104" fmla="?: gd102 1 -1"/>
              <a:gd name="gd105" fmla="?: gd103 1 -1"/>
              <a:gd name="gd106" fmla="*/ gd104 gd105 1"/>
              <a:gd name="gd107" fmla="?: gd102 10800000 0"/>
              <a:gd name="gd108" fmla="?: gd106 -5400000 5400000"/>
              <a:gd name="gd109" fmla="*/ gd102 -1 1"/>
              <a:gd name="gd110" fmla="*/ gd103 -1 1"/>
              <a:gd name="gd111" fmla="?: gd102 gd102 gd109"/>
              <a:gd name="gd112" fmla="?: gd103 gd103 gd110"/>
              <a:gd name="gd113" fmla="val 18000"/>
              <a:gd name="gd114" fmla="val 0"/>
              <a:gd name="gd115" fmla="val gd8"/>
              <a:gd name="gd116" fmla="val 0"/>
              <a:gd name="gd117" fmla="val gd22"/>
              <a:gd name="gd118" fmla="val gd34"/>
              <a:gd name="gd119" fmla="val gd7"/>
              <a:gd name="gd120" fmla="val 0"/>
              <a:gd name="gd121" fmla="*/ w 791 21600"/>
              <a:gd name="gd122" fmla="*/ h 791 21600"/>
              <a:gd name="gd123" fmla="*/ w 20809 21600"/>
              <a:gd name="gd124" fmla="*/ h 20809 21600"/>
              <a:gd name="gd125" fmla="*/ w adj0 21600"/>
              <a:gd name="gd126" fmla="*/ h adj1 21600"/>
            </a:gdLst>
            <a:ahLst>
              <a:ahXY gdRefX="adj0" minX="-21474836" maxX="21474836" gdRefY="adj1" minY="-21474836" maxY="21474836">
                <a:pos x="gd125" y="gd126"/>
              </a:ahXY>
            </a:ahLst>
            <a:cxnLst/>
            <a:rect l="gd121" t="gd122" r="gd123" b="gd124"/>
            <a:pathLst>
              <a:path w="21600" h="21600" fill="norm" stroke="1" extrusionOk="0">
                <a:moveTo>
                  <a:pt x="gd37" y="gd38"/>
                </a:moveTo>
                <a:arcTo wR="gd48" hR="gd49" stAng="gd44" swAng="gd45"/>
                <a:lnTo>
                  <a:pt x="gd52" y="gd53"/>
                </a:lnTo>
                <a:lnTo>
                  <a:pt x="gd54" y="gd55"/>
                </a:lnTo>
                <a:lnTo>
                  <a:pt x="gd56" y="gd57"/>
                </a:lnTo>
                <a:lnTo>
                  <a:pt x="gd58" y="gd59"/>
                </a:lnTo>
                <a:arcTo wR="gd69" hR="gd70" stAng="gd65" swAng="gd66"/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arcTo wR="gd90" hR="gd91" stAng="gd86" swAng="gd87"/>
                <a:lnTo>
                  <a:pt x="gd94" y="gd95"/>
                </a:lnTo>
                <a:lnTo>
                  <a:pt x="gd96" y="gd97"/>
                </a:lnTo>
                <a:lnTo>
                  <a:pt x="gd98" y="gd99"/>
                </a:lnTo>
                <a:lnTo>
                  <a:pt x="gd100" y="gd101"/>
                </a:lnTo>
                <a:arcTo wR="gd111" hR="gd112" stAng="gd107" swAng="gd108"/>
                <a:lnTo>
                  <a:pt x="gd115" y="gd116"/>
                </a:lnTo>
                <a:lnTo>
                  <a:pt x="gd117" y="gd118"/>
                </a:lnTo>
                <a:lnTo>
                  <a:pt x="gd119" y="gd120"/>
                </a:lnTo>
                <a:close/>
              </a:path>
            </a:pathLst>
          </a:custGeom>
          <a:solidFill>
            <a:srgbClr val="8A0000"/>
          </a:solidFill>
          <a:ln w="9524">
            <a:solidFill>
              <a:srgbClr val="18567B"/>
            </a:solidFill>
            <a:round/>
            <a:headEnd/>
            <a:tailEnd/>
          </a:ln>
          <a:effectLst>
            <a:outerShdw algn="ctr" rotWithShape="0">
              <a:srgbClr val="000000">
                <a:alpha val="34901"/>
              </a:srgbClr>
            </a:outerShdw>
          </a:effectLst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lang="zh-CN" sz="2800" b="1" i="0" u="none">
                <a:solidFill>
                  <a:schemeClr val="lt1"/>
                </a:solidFill>
                <a:latin typeface="华文楷体"/>
                <a:ea typeface="华文楷体"/>
              </a:rPr>
              <a:t>点击课题申报</a:t>
            </a:r>
            <a:endParaRPr/>
          </a:p>
        </p:txBody>
      </p:sp>
      <p:sp>
        <p:nvSpPr>
          <p:cNvPr id="19462" name="TextBox 7"/>
          <p:cNvSpPr txBox="1">
            <a:spLocks noChangeShapeType="1" noGrp="1"/>
          </p:cNvSpPr>
          <p:nvPr/>
        </p:nvSpPr>
        <p:spPr bwMode="auto">
          <a:xfrm>
            <a:off x="142875" y="5659437"/>
            <a:ext cx="7489825" cy="98425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4000" b="1" i="0" u="none">
                <a:solidFill>
                  <a:srgbClr val="FF0000"/>
                </a:solidFill>
                <a:latin typeface="Calibri"/>
                <a:ea typeface="宋体"/>
              </a:rPr>
              <a:t>注意</a:t>
            </a:r>
            <a:r>
              <a:rPr lang="en-US" sz="1800" b="1" i="0" u="none">
                <a:solidFill>
                  <a:srgbClr val="FF0000"/>
                </a:solidFill>
                <a:latin typeface="Calibri"/>
                <a:ea typeface="宋体"/>
              </a:rPr>
              <a:t>：如果课题填写完成确认无误请直接点击列表后的送审提交。</a:t>
            </a:r>
            <a:endParaRPr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1800" b="1" i="0" u="none">
                <a:solidFill>
                  <a:srgbClr val="FF0000"/>
                </a:solidFill>
                <a:latin typeface="Calibri"/>
                <a:ea typeface="宋体"/>
              </a:rPr>
              <a:t>                        不要等到申报快结束才提交。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482" name="标题 3"/>
          <p:cNvSpPr>
            <a:spLocks noChangeShapeType="1" noGrp="1"/>
          </p:cNvSpPr>
          <p:nvPr>
            <p:ph type="title"/>
          </p:nvPr>
        </p:nvSpPr>
        <p:spPr bwMode="auto">
          <a:xfrm>
            <a:off x="357187" y="0"/>
            <a:ext cx="8143875" cy="879475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3600" b="1" i="0" u="none">
                <a:ea typeface="幼圆"/>
              </a:rPr>
              <a:t>3、在线填报申请书</a:t>
            </a:r>
            <a:endParaRPr/>
          </a:p>
        </p:txBody>
      </p:sp>
      <p:sp>
        <p:nvSpPr>
          <p:cNvPr id="20483" name="内容占位符 1"/>
          <p:cNvSpPr>
            <a:spLocks noChangeShapeType="1" noGrp="1"/>
          </p:cNvSpPr>
          <p:nvPr>
            <p:ph type="obj"/>
          </p:nvPr>
        </p:nvSpPr>
        <p:spPr bwMode="auto">
          <a:xfrm>
            <a:off x="357187" y="785811"/>
            <a:ext cx="8429625" cy="12858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342900" lvl="0" indent="-342900">
              <a:spcBef>
                <a:spcPts val="0"/>
              </a:spcBef>
              <a:buSzPct val="100000"/>
              <a:buFont typeface="Arial"/>
              <a:buChar char="•"/>
              <a:defRPr/>
            </a:pPr>
            <a:r>
              <a:rPr lang="zh-CN">
                <a:solidFill>
                  <a:srgbClr val="0000FF"/>
                </a:solidFill>
                <a:ea typeface="宋体"/>
              </a:rPr>
              <a:t>在填写界面中，依照顺序填写。</a:t>
            </a:r>
            <a:endParaRPr/>
          </a:p>
        </p:txBody>
      </p:sp>
      <p:pic>
        <p:nvPicPr>
          <p:cNvPr id="20484" name="图片 2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468312" y="1412875"/>
            <a:ext cx="7726361" cy="3368675"/>
          </a:xfrm>
          <a:prstGeom prst="rect">
            <a:avLst/>
          </a:prstGeom>
          <a:noFill/>
        </p:spPr>
      </p:pic>
      <p:sp>
        <p:nvSpPr>
          <p:cNvPr id="20485" name="圆角矩形标注 6"/>
          <p:cNvSpPr>
            <a:spLocks noChangeShapeType="1" noGrp="1"/>
          </p:cNvSpPr>
          <p:nvPr/>
        </p:nvSpPr>
        <p:spPr bwMode="auto">
          <a:xfrm>
            <a:off x="684212" y="5084762"/>
            <a:ext cx="7816850" cy="1584324"/>
          </a:xfrm>
          <a:custGeom>
            <a:avLst>
              <a:gd name="adj0" fmla="val 17960"/>
              <a:gd name="adj1" fmla="val -7182"/>
            </a:avLst>
            <a:gdLst>
              <a:gd name="gd0" fmla="val 65536"/>
              <a:gd name="gd1" fmla="+- 10800 0 adj0"/>
              <a:gd name="gd2" fmla="+- 10800 0 adj1"/>
              <a:gd name="gd3" fmla="+- adj0 0 adj1"/>
              <a:gd name="gd4" fmla="+- gd1 gd2 0"/>
              <a:gd name="gd5" fmla="+- 21600 0 adj0"/>
              <a:gd name="gd6" fmla="+- 21600 0 adj1"/>
              <a:gd name="gd7" fmla="?: gd1 3600 12600"/>
              <a:gd name="gd8" fmla="?: gd1 9000 18000"/>
              <a:gd name="gd9" fmla="?: gd2 3600 12600"/>
              <a:gd name="gd10" fmla="?: gd2 9000 18000"/>
              <a:gd name="gd11" fmla="?: gd3 0 adj0"/>
              <a:gd name="gd12" fmla="?: gd4 gd11 0"/>
              <a:gd name="gd13" fmla="?: adj0 0 gd12"/>
              <a:gd name="gd14" fmla="?: gd3 gd7 adj0"/>
              <a:gd name="gd15" fmla="?: gd4 gd7 gd14"/>
              <a:gd name="gd16" fmla="?: gd6 gd7 gd15"/>
              <a:gd name="gd17" fmla="?: gd3 adj0 21600"/>
              <a:gd name="gd18" fmla="?: gd4 21600 gd17"/>
              <a:gd name="gd19" fmla="?: gd5 21600 gd18"/>
              <a:gd name="gd20" fmla="?: gd3 adj0 gd7"/>
              <a:gd name="gd21" fmla="?: gd4 gd20 gd7"/>
              <a:gd name="gd22" fmla="?: adj1 gd7 gd21"/>
              <a:gd name="gd23" fmla="?: gd3 gd9 adj1"/>
              <a:gd name="gd24" fmla="?: gd4 gd23 gd9"/>
              <a:gd name="gd25" fmla="?: adj0 gd9 gd24"/>
              <a:gd name="gd26" fmla="?: gd3 21600 adj1"/>
              <a:gd name="gd27" fmla="?: gd4 21600 gd26"/>
              <a:gd name="gd28" fmla="?: gd6 21600 gd27"/>
              <a:gd name="gd29" fmla="?: gd3 adj1 gd9"/>
              <a:gd name="gd30" fmla="?: gd4 gd9 gd29"/>
              <a:gd name="gd31" fmla="?: gd5 gd9 gd30"/>
              <a:gd name="gd32" fmla="?: gd3 adj1 0"/>
              <a:gd name="gd33" fmla="?: gd4 gd32 0"/>
              <a:gd name="gd34" fmla="?: adj1 0 gd33"/>
              <a:gd name="gd35" fmla="val adj0"/>
              <a:gd name="gd36" fmla="val adj1"/>
              <a:gd name="gd37" fmla="val 3600"/>
              <a:gd name="gd38" fmla="val 0"/>
              <a:gd name="gd39" fmla="+- 0 0 gd37"/>
              <a:gd name="gd40" fmla="+- 3600 0 gd38"/>
              <a:gd name="gd41" fmla="?: gd39 1 -1"/>
              <a:gd name="gd42" fmla="?: gd40 1 -1"/>
              <a:gd name="gd43" fmla="*/ gd41 gd42 1"/>
              <a:gd name="gd44" fmla="?: gd40 16200000 5400000"/>
              <a:gd name="gd45" fmla="?: gd43 5400000 -5400000"/>
              <a:gd name="gd46" fmla="*/ gd39 -1 1"/>
              <a:gd name="gd47" fmla="*/ gd40 -1 1"/>
              <a:gd name="gd48" fmla="?: gd39 gd39 gd46"/>
              <a:gd name="gd49" fmla="?: gd40 gd40 gd47"/>
              <a:gd name="gd50" fmla="val 0"/>
              <a:gd name="gd51" fmla="val 3600"/>
              <a:gd name="gd52" fmla="val 0"/>
              <a:gd name="gd53" fmla="val gd9"/>
              <a:gd name="gd54" fmla="val gd13"/>
              <a:gd name="gd55" fmla="val gd25"/>
              <a:gd name="gd56" fmla="val 0"/>
              <a:gd name="gd57" fmla="val gd10"/>
              <a:gd name="gd58" fmla="val 0"/>
              <a:gd name="gd59" fmla="val 18000"/>
              <a:gd name="gd60" fmla="+- 3600 0 gd58"/>
              <a:gd name="gd61" fmla="+- 21600 0 gd59"/>
              <a:gd name="gd62" fmla="?: gd60 1 -1"/>
              <a:gd name="gd63" fmla="?: gd61 1 -1"/>
              <a:gd name="gd64" fmla="*/ gd62 gd63 1"/>
              <a:gd name="gd65" fmla="?: gd60 10800000 0"/>
              <a:gd name="gd66" fmla="?: gd64 -5400000 5400000"/>
              <a:gd name="gd67" fmla="*/ gd60 -1 1"/>
              <a:gd name="gd68" fmla="*/ gd61 -1 1"/>
              <a:gd name="gd69" fmla="?: gd60 gd60 gd67"/>
              <a:gd name="gd70" fmla="?: gd61 gd61 gd68"/>
              <a:gd name="gd71" fmla="val 3600"/>
              <a:gd name="gd72" fmla="val 21600"/>
              <a:gd name="gd73" fmla="val gd7"/>
              <a:gd name="gd74" fmla="val 21600"/>
              <a:gd name="gd75" fmla="val gd16"/>
              <a:gd name="gd76" fmla="val gd28"/>
              <a:gd name="gd77" fmla="val gd8"/>
              <a:gd name="gd78" fmla="val 21600"/>
              <a:gd name="gd79" fmla="val 18000"/>
              <a:gd name="gd80" fmla="val 21600"/>
              <a:gd name="gd81" fmla="+- 21600 0 gd79"/>
              <a:gd name="gd82" fmla="+- 18000 0 gd80"/>
              <a:gd name="gd83" fmla="?: gd81 1 -1"/>
              <a:gd name="gd84" fmla="?: gd82 1 -1"/>
              <a:gd name="gd85" fmla="*/ gd83 gd84 1"/>
              <a:gd name="gd86" fmla="?: gd82 16200000 5400000"/>
              <a:gd name="gd87" fmla="?: gd85 5400000 -5400000"/>
              <a:gd name="gd88" fmla="*/ gd81 -1 1"/>
              <a:gd name="gd89" fmla="*/ gd82 -1 1"/>
              <a:gd name="gd90" fmla="?: gd81 gd81 gd88"/>
              <a:gd name="gd91" fmla="?: gd82 gd82 gd89"/>
              <a:gd name="gd92" fmla="val 21600"/>
              <a:gd name="gd93" fmla="val 18000"/>
              <a:gd name="gd94" fmla="val 21600"/>
              <a:gd name="gd95" fmla="val gd10"/>
              <a:gd name="gd96" fmla="val gd19"/>
              <a:gd name="gd97" fmla="val gd31"/>
              <a:gd name="gd98" fmla="val 21600"/>
              <a:gd name="gd99" fmla="val gd9"/>
              <a:gd name="gd100" fmla="val 21600"/>
              <a:gd name="gd101" fmla="val 3600"/>
              <a:gd name="gd102" fmla="+- 18000 0 gd100"/>
              <a:gd name="gd103" fmla="+- 0 0 gd101"/>
              <a:gd name="gd104" fmla="?: gd102 1 -1"/>
              <a:gd name="gd105" fmla="?: gd103 1 -1"/>
              <a:gd name="gd106" fmla="*/ gd104 gd105 1"/>
              <a:gd name="gd107" fmla="?: gd102 10800000 0"/>
              <a:gd name="gd108" fmla="?: gd106 -5400000 5400000"/>
              <a:gd name="gd109" fmla="*/ gd102 -1 1"/>
              <a:gd name="gd110" fmla="*/ gd103 -1 1"/>
              <a:gd name="gd111" fmla="?: gd102 gd102 gd109"/>
              <a:gd name="gd112" fmla="?: gd103 gd103 gd110"/>
              <a:gd name="gd113" fmla="val 18000"/>
              <a:gd name="gd114" fmla="val 0"/>
              <a:gd name="gd115" fmla="val gd8"/>
              <a:gd name="gd116" fmla="val 0"/>
              <a:gd name="gd117" fmla="val gd22"/>
              <a:gd name="gd118" fmla="val gd34"/>
              <a:gd name="gd119" fmla="val gd7"/>
              <a:gd name="gd120" fmla="val 0"/>
              <a:gd name="gd121" fmla="*/ w 791 21600"/>
              <a:gd name="gd122" fmla="*/ h 791 21600"/>
              <a:gd name="gd123" fmla="*/ w 20809 21600"/>
              <a:gd name="gd124" fmla="*/ h 20809 21600"/>
              <a:gd name="gd125" fmla="*/ w adj0 21600"/>
              <a:gd name="gd126" fmla="*/ h adj1 21600"/>
            </a:gdLst>
            <a:ahLst>
              <a:ahXY gdRefX="adj0" minX="-21474836" maxX="21474836" gdRefY="adj1" minY="-21474836" maxY="21474836">
                <a:pos x="gd125" y="gd126"/>
              </a:ahXY>
            </a:ahLst>
            <a:cxnLst/>
            <a:rect l="gd121" t="gd122" r="gd123" b="gd124"/>
            <a:pathLst>
              <a:path w="21600" h="21600" fill="norm" stroke="1" extrusionOk="0">
                <a:moveTo>
                  <a:pt x="gd37" y="gd38"/>
                </a:moveTo>
                <a:arcTo wR="gd48" hR="gd49" stAng="gd44" swAng="gd45"/>
                <a:lnTo>
                  <a:pt x="gd52" y="gd53"/>
                </a:lnTo>
                <a:lnTo>
                  <a:pt x="gd54" y="gd55"/>
                </a:lnTo>
                <a:lnTo>
                  <a:pt x="gd56" y="gd57"/>
                </a:lnTo>
                <a:lnTo>
                  <a:pt x="gd58" y="gd59"/>
                </a:lnTo>
                <a:arcTo wR="gd69" hR="gd70" stAng="gd65" swAng="gd66"/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arcTo wR="gd90" hR="gd91" stAng="gd86" swAng="gd87"/>
                <a:lnTo>
                  <a:pt x="gd94" y="gd95"/>
                </a:lnTo>
                <a:lnTo>
                  <a:pt x="gd96" y="gd97"/>
                </a:lnTo>
                <a:lnTo>
                  <a:pt x="gd98" y="gd99"/>
                </a:lnTo>
                <a:lnTo>
                  <a:pt x="gd100" y="gd101"/>
                </a:lnTo>
                <a:arcTo wR="gd111" hR="gd112" stAng="gd107" swAng="gd108"/>
                <a:lnTo>
                  <a:pt x="gd115" y="gd116"/>
                </a:lnTo>
                <a:lnTo>
                  <a:pt x="gd117" y="gd118"/>
                </a:lnTo>
                <a:lnTo>
                  <a:pt x="gd119" y="gd120"/>
                </a:lnTo>
                <a:close/>
              </a:path>
            </a:pathLst>
          </a:custGeom>
          <a:solidFill>
            <a:srgbClr val="8A0000"/>
          </a:solidFill>
          <a:ln w="9524">
            <a:solidFill>
              <a:srgbClr val="18567B"/>
            </a:solidFill>
            <a:round/>
            <a:headEnd/>
            <a:tailEnd/>
          </a:ln>
          <a:effectLst>
            <a:outerShdw algn="ctr" rotWithShape="0">
              <a:srgbClr val="000000">
                <a:alpha val="34901"/>
              </a:srgbClr>
            </a:outerShdw>
          </a:effectLst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lang="zh-CN" sz="2800" b="1" i="0" u="none">
                <a:solidFill>
                  <a:schemeClr val="lt1"/>
                </a:solidFill>
                <a:latin typeface="华文楷体"/>
                <a:ea typeface="华文楷体"/>
              </a:rPr>
              <a:t>首先填写基本信息，其中课题来源、立项年度、管理单位信息由注册内容带过来</a:t>
            </a:r>
            <a:r>
              <a:rPr lang="zh-CN" sz="2800" b="1" i="0" u="none">
                <a:solidFill>
                  <a:schemeClr val="lt1"/>
                </a:solidFill>
                <a:latin typeface="华文楷体"/>
                <a:ea typeface="华文楷体"/>
              </a:rPr>
              <a:t>，完成时间根据课题管理办法设定，不能</a:t>
            </a:r>
            <a:r>
              <a:rPr lang="zh-CN" sz="2800" b="1" i="0" u="none">
                <a:solidFill>
                  <a:schemeClr val="lt1"/>
                </a:solidFill>
                <a:latin typeface="华文楷体"/>
                <a:ea typeface="华文楷体"/>
              </a:rPr>
              <a:t>在申报书中修改.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506" name="标题 3"/>
          <p:cNvSpPr>
            <a:spLocks noChangeShapeType="1" noGrp="1"/>
          </p:cNvSpPr>
          <p:nvPr>
            <p:ph type="title"/>
          </p:nvPr>
        </p:nvSpPr>
        <p:spPr bwMode="auto">
          <a:xfrm>
            <a:off x="357187" y="0"/>
            <a:ext cx="8143875" cy="879475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3600" b="1" i="0" u="none">
                <a:ea typeface="幼圆"/>
              </a:rPr>
              <a:t>4、在线填报申请书-正文</a:t>
            </a:r>
            <a:endParaRPr/>
          </a:p>
        </p:txBody>
      </p:sp>
      <p:sp>
        <p:nvSpPr>
          <p:cNvPr id="21507" name="内容占位符 1"/>
          <p:cNvSpPr>
            <a:spLocks noChangeShapeType="1" noGrp="1"/>
          </p:cNvSpPr>
          <p:nvPr>
            <p:ph type="obj"/>
          </p:nvPr>
        </p:nvSpPr>
        <p:spPr bwMode="auto">
          <a:xfrm>
            <a:off x="357187" y="785811"/>
            <a:ext cx="8429625" cy="12858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342900" lvl="0" indent="-342900">
              <a:spcBef>
                <a:spcPts val="0"/>
              </a:spcBef>
              <a:buSzPct val="100000"/>
              <a:buFont typeface="Arial"/>
              <a:buChar char="•"/>
              <a:defRPr/>
            </a:pPr>
            <a:r>
              <a:rPr lang="zh-CN">
                <a:solidFill>
                  <a:srgbClr val="0000FF"/>
                </a:solidFill>
                <a:ea typeface="宋体"/>
              </a:rPr>
              <a:t>填写活页表正文时，需要</a:t>
            </a:r>
            <a:r>
              <a:rPr lang="zh-CN">
                <a:solidFill>
                  <a:srgbClr val="FF0000"/>
                </a:solidFill>
                <a:ea typeface="宋体"/>
              </a:rPr>
              <a:t>下载模板</a:t>
            </a:r>
            <a:r>
              <a:rPr lang="zh-CN">
                <a:solidFill>
                  <a:srgbClr val="0000FF"/>
                </a:solidFill>
                <a:ea typeface="宋体"/>
              </a:rPr>
              <a:t>，填写完成后，再上传。</a:t>
            </a:r>
            <a:endParaRPr/>
          </a:p>
        </p:txBody>
      </p:sp>
      <p:pic>
        <p:nvPicPr>
          <p:cNvPr id="21508" name="Picture 2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285750" y="1428750"/>
            <a:ext cx="8501062" cy="2143125"/>
          </a:xfrm>
          <a:prstGeom prst="rect">
            <a:avLst/>
          </a:prstGeom>
          <a:noFill/>
        </p:spPr>
      </p:pic>
      <p:sp>
        <p:nvSpPr>
          <p:cNvPr id="21509" name="圆角矩形标注 6"/>
          <p:cNvSpPr>
            <a:spLocks noChangeShapeType="1" noGrp="1"/>
          </p:cNvSpPr>
          <p:nvPr/>
        </p:nvSpPr>
        <p:spPr bwMode="auto">
          <a:xfrm>
            <a:off x="1500187" y="3571875"/>
            <a:ext cx="3095625" cy="1069975"/>
          </a:xfrm>
          <a:custGeom>
            <a:avLst>
              <a:gd name="adj0" fmla="val 31731"/>
              <a:gd name="adj1" fmla="val -14739"/>
            </a:avLst>
            <a:gdLst>
              <a:gd name="gd0" fmla="val 65536"/>
              <a:gd name="gd1" fmla="+- 10800 0 adj0"/>
              <a:gd name="gd2" fmla="+- 10800 0 adj1"/>
              <a:gd name="gd3" fmla="+- adj0 0 adj1"/>
              <a:gd name="gd4" fmla="+- gd1 gd2 0"/>
              <a:gd name="gd5" fmla="+- 21600 0 adj0"/>
              <a:gd name="gd6" fmla="+- 21600 0 adj1"/>
              <a:gd name="gd7" fmla="?: gd1 3600 12600"/>
              <a:gd name="gd8" fmla="?: gd1 9000 18000"/>
              <a:gd name="gd9" fmla="?: gd2 3600 12600"/>
              <a:gd name="gd10" fmla="?: gd2 9000 18000"/>
              <a:gd name="gd11" fmla="?: gd3 0 adj0"/>
              <a:gd name="gd12" fmla="?: gd4 gd11 0"/>
              <a:gd name="gd13" fmla="?: adj0 0 gd12"/>
              <a:gd name="gd14" fmla="?: gd3 gd7 adj0"/>
              <a:gd name="gd15" fmla="?: gd4 gd7 gd14"/>
              <a:gd name="gd16" fmla="?: gd6 gd7 gd15"/>
              <a:gd name="gd17" fmla="?: gd3 adj0 21600"/>
              <a:gd name="gd18" fmla="?: gd4 21600 gd17"/>
              <a:gd name="gd19" fmla="?: gd5 21600 gd18"/>
              <a:gd name="gd20" fmla="?: gd3 adj0 gd7"/>
              <a:gd name="gd21" fmla="?: gd4 gd20 gd7"/>
              <a:gd name="gd22" fmla="?: adj1 gd7 gd21"/>
              <a:gd name="gd23" fmla="?: gd3 gd9 adj1"/>
              <a:gd name="gd24" fmla="?: gd4 gd23 gd9"/>
              <a:gd name="gd25" fmla="?: adj0 gd9 gd24"/>
              <a:gd name="gd26" fmla="?: gd3 21600 adj1"/>
              <a:gd name="gd27" fmla="?: gd4 21600 gd26"/>
              <a:gd name="gd28" fmla="?: gd6 21600 gd27"/>
              <a:gd name="gd29" fmla="?: gd3 adj1 gd9"/>
              <a:gd name="gd30" fmla="?: gd4 gd9 gd29"/>
              <a:gd name="gd31" fmla="?: gd5 gd9 gd30"/>
              <a:gd name="gd32" fmla="?: gd3 adj1 0"/>
              <a:gd name="gd33" fmla="?: gd4 gd32 0"/>
              <a:gd name="gd34" fmla="?: adj1 0 gd33"/>
              <a:gd name="gd35" fmla="val adj0"/>
              <a:gd name="gd36" fmla="val adj1"/>
              <a:gd name="gd37" fmla="val 3600"/>
              <a:gd name="gd38" fmla="val 0"/>
              <a:gd name="gd39" fmla="+- 0 0 gd37"/>
              <a:gd name="gd40" fmla="+- 3600 0 gd38"/>
              <a:gd name="gd41" fmla="?: gd39 1 -1"/>
              <a:gd name="gd42" fmla="?: gd40 1 -1"/>
              <a:gd name="gd43" fmla="*/ gd41 gd42 1"/>
              <a:gd name="gd44" fmla="?: gd40 16200000 5400000"/>
              <a:gd name="gd45" fmla="?: gd43 5400000 -5400000"/>
              <a:gd name="gd46" fmla="*/ gd39 -1 1"/>
              <a:gd name="gd47" fmla="*/ gd40 -1 1"/>
              <a:gd name="gd48" fmla="?: gd39 gd39 gd46"/>
              <a:gd name="gd49" fmla="?: gd40 gd40 gd47"/>
              <a:gd name="gd50" fmla="val 0"/>
              <a:gd name="gd51" fmla="val 3600"/>
              <a:gd name="gd52" fmla="val 0"/>
              <a:gd name="gd53" fmla="val gd9"/>
              <a:gd name="gd54" fmla="val gd13"/>
              <a:gd name="gd55" fmla="val gd25"/>
              <a:gd name="gd56" fmla="val 0"/>
              <a:gd name="gd57" fmla="val gd10"/>
              <a:gd name="gd58" fmla="val 0"/>
              <a:gd name="gd59" fmla="val 18000"/>
              <a:gd name="gd60" fmla="+- 3600 0 gd58"/>
              <a:gd name="gd61" fmla="+- 21600 0 gd59"/>
              <a:gd name="gd62" fmla="?: gd60 1 -1"/>
              <a:gd name="gd63" fmla="?: gd61 1 -1"/>
              <a:gd name="gd64" fmla="*/ gd62 gd63 1"/>
              <a:gd name="gd65" fmla="?: gd60 10800000 0"/>
              <a:gd name="gd66" fmla="?: gd64 -5400000 5400000"/>
              <a:gd name="gd67" fmla="*/ gd60 -1 1"/>
              <a:gd name="gd68" fmla="*/ gd61 -1 1"/>
              <a:gd name="gd69" fmla="?: gd60 gd60 gd67"/>
              <a:gd name="gd70" fmla="?: gd61 gd61 gd68"/>
              <a:gd name="gd71" fmla="val 3600"/>
              <a:gd name="gd72" fmla="val 21600"/>
              <a:gd name="gd73" fmla="val gd7"/>
              <a:gd name="gd74" fmla="val 21600"/>
              <a:gd name="gd75" fmla="val gd16"/>
              <a:gd name="gd76" fmla="val gd28"/>
              <a:gd name="gd77" fmla="val gd8"/>
              <a:gd name="gd78" fmla="val 21600"/>
              <a:gd name="gd79" fmla="val 18000"/>
              <a:gd name="gd80" fmla="val 21600"/>
              <a:gd name="gd81" fmla="+- 21600 0 gd79"/>
              <a:gd name="gd82" fmla="+- 18000 0 gd80"/>
              <a:gd name="gd83" fmla="?: gd81 1 -1"/>
              <a:gd name="gd84" fmla="?: gd82 1 -1"/>
              <a:gd name="gd85" fmla="*/ gd83 gd84 1"/>
              <a:gd name="gd86" fmla="?: gd82 16200000 5400000"/>
              <a:gd name="gd87" fmla="?: gd85 5400000 -5400000"/>
              <a:gd name="gd88" fmla="*/ gd81 -1 1"/>
              <a:gd name="gd89" fmla="*/ gd82 -1 1"/>
              <a:gd name="gd90" fmla="?: gd81 gd81 gd88"/>
              <a:gd name="gd91" fmla="?: gd82 gd82 gd89"/>
              <a:gd name="gd92" fmla="val 21600"/>
              <a:gd name="gd93" fmla="val 18000"/>
              <a:gd name="gd94" fmla="val 21600"/>
              <a:gd name="gd95" fmla="val gd10"/>
              <a:gd name="gd96" fmla="val gd19"/>
              <a:gd name="gd97" fmla="val gd31"/>
              <a:gd name="gd98" fmla="val 21600"/>
              <a:gd name="gd99" fmla="val gd9"/>
              <a:gd name="gd100" fmla="val 21600"/>
              <a:gd name="gd101" fmla="val 3600"/>
              <a:gd name="gd102" fmla="+- 18000 0 gd100"/>
              <a:gd name="gd103" fmla="+- 0 0 gd101"/>
              <a:gd name="gd104" fmla="?: gd102 1 -1"/>
              <a:gd name="gd105" fmla="?: gd103 1 -1"/>
              <a:gd name="gd106" fmla="*/ gd104 gd105 1"/>
              <a:gd name="gd107" fmla="?: gd102 10800000 0"/>
              <a:gd name="gd108" fmla="?: gd106 -5400000 5400000"/>
              <a:gd name="gd109" fmla="*/ gd102 -1 1"/>
              <a:gd name="gd110" fmla="*/ gd103 -1 1"/>
              <a:gd name="gd111" fmla="?: gd102 gd102 gd109"/>
              <a:gd name="gd112" fmla="?: gd103 gd103 gd110"/>
              <a:gd name="gd113" fmla="val 18000"/>
              <a:gd name="gd114" fmla="val 0"/>
              <a:gd name="gd115" fmla="val gd8"/>
              <a:gd name="gd116" fmla="val 0"/>
              <a:gd name="gd117" fmla="val gd22"/>
              <a:gd name="gd118" fmla="val gd34"/>
              <a:gd name="gd119" fmla="val gd7"/>
              <a:gd name="gd120" fmla="val 0"/>
              <a:gd name="gd121" fmla="*/ w 791 21600"/>
              <a:gd name="gd122" fmla="*/ h 791 21600"/>
              <a:gd name="gd123" fmla="*/ w 20809 21600"/>
              <a:gd name="gd124" fmla="*/ h 20809 21600"/>
              <a:gd name="gd125" fmla="*/ w adj0 21600"/>
              <a:gd name="gd126" fmla="*/ h adj1 21600"/>
            </a:gdLst>
            <a:ahLst>
              <a:ahXY gdRefX="adj0" minX="-21474836" maxX="21474836" gdRefY="adj1" minY="-21474836" maxY="21474836">
                <a:pos x="gd125" y="gd126"/>
              </a:ahXY>
            </a:ahLst>
            <a:cxnLst/>
            <a:rect l="gd121" t="gd122" r="gd123" b="gd124"/>
            <a:pathLst>
              <a:path w="21600" h="21600" fill="norm" stroke="1" extrusionOk="0">
                <a:moveTo>
                  <a:pt x="gd37" y="gd38"/>
                </a:moveTo>
                <a:arcTo wR="gd48" hR="gd49" stAng="gd44" swAng="gd45"/>
                <a:lnTo>
                  <a:pt x="gd52" y="gd53"/>
                </a:lnTo>
                <a:lnTo>
                  <a:pt x="gd54" y="gd55"/>
                </a:lnTo>
                <a:lnTo>
                  <a:pt x="gd56" y="gd57"/>
                </a:lnTo>
                <a:lnTo>
                  <a:pt x="gd58" y="gd59"/>
                </a:lnTo>
                <a:arcTo wR="gd69" hR="gd70" stAng="gd65" swAng="gd66"/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arcTo wR="gd90" hR="gd91" stAng="gd86" swAng="gd87"/>
                <a:lnTo>
                  <a:pt x="gd94" y="gd95"/>
                </a:lnTo>
                <a:lnTo>
                  <a:pt x="gd96" y="gd97"/>
                </a:lnTo>
                <a:lnTo>
                  <a:pt x="gd98" y="gd99"/>
                </a:lnTo>
                <a:lnTo>
                  <a:pt x="gd100" y="gd101"/>
                </a:lnTo>
                <a:arcTo wR="gd111" hR="gd112" stAng="gd107" swAng="gd108"/>
                <a:lnTo>
                  <a:pt x="gd115" y="gd116"/>
                </a:lnTo>
                <a:lnTo>
                  <a:pt x="gd117" y="gd118"/>
                </a:lnTo>
                <a:lnTo>
                  <a:pt x="gd119" y="gd120"/>
                </a:lnTo>
                <a:close/>
              </a:path>
            </a:pathLst>
          </a:custGeom>
          <a:solidFill>
            <a:srgbClr val="8A0000"/>
          </a:solidFill>
          <a:ln w="9524">
            <a:solidFill>
              <a:srgbClr val="18567B"/>
            </a:solidFill>
            <a:round/>
            <a:headEnd/>
            <a:tailEnd/>
          </a:ln>
          <a:effectLst>
            <a:outerShdw algn="ctr" rotWithShape="0">
              <a:srgbClr val="000000">
                <a:alpha val="34901"/>
              </a:srgbClr>
            </a:outerShdw>
          </a:effectLst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lang="zh-CN" sz="2800" b="1" i="0" u="none">
                <a:solidFill>
                  <a:schemeClr val="lt1"/>
                </a:solidFill>
                <a:latin typeface="华文楷体"/>
                <a:ea typeface="华文楷体"/>
              </a:rPr>
              <a:t>填写完成后，点击上传</a:t>
            </a:r>
            <a:endParaRPr/>
          </a:p>
        </p:txBody>
      </p:sp>
      <p:sp>
        <p:nvSpPr>
          <p:cNvPr id="21510" name="圆角矩形标注 5"/>
          <p:cNvSpPr>
            <a:spLocks noChangeShapeType="1" noGrp="1"/>
          </p:cNvSpPr>
          <p:nvPr/>
        </p:nvSpPr>
        <p:spPr bwMode="auto">
          <a:xfrm>
            <a:off x="4786312" y="3643312"/>
            <a:ext cx="3095625" cy="1069975"/>
          </a:xfrm>
          <a:custGeom>
            <a:avLst>
              <a:gd name="adj0" fmla="val 19627"/>
              <a:gd name="adj1" fmla="val -13557"/>
            </a:avLst>
            <a:gdLst>
              <a:gd name="gd0" fmla="val 65536"/>
              <a:gd name="gd1" fmla="+- 10800 0 adj0"/>
              <a:gd name="gd2" fmla="+- 10800 0 adj1"/>
              <a:gd name="gd3" fmla="+- adj0 0 adj1"/>
              <a:gd name="gd4" fmla="+- gd1 gd2 0"/>
              <a:gd name="gd5" fmla="+- 21600 0 adj0"/>
              <a:gd name="gd6" fmla="+- 21600 0 adj1"/>
              <a:gd name="gd7" fmla="?: gd1 3600 12600"/>
              <a:gd name="gd8" fmla="?: gd1 9000 18000"/>
              <a:gd name="gd9" fmla="?: gd2 3600 12600"/>
              <a:gd name="gd10" fmla="?: gd2 9000 18000"/>
              <a:gd name="gd11" fmla="?: gd3 0 adj0"/>
              <a:gd name="gd12" fmla="?: gd4 gd11 0"/>
              <a:gd name="gd13" fmla="?: adj0 0 gd12"/>
              <a:gd name="gd14" fmla="?: gd3 gd7 adj0"/>
              <a:gd name="gd15" fmla="?: gd4 gd7 gd14"/>
              <a:gd name="gd16" fmla="?: gd6 gd7 gd15"/>
              <a:gd name="gd17" fmla="?: gd3 adj0 21600"/>
              <a:gd name="gd18" fmla="?: gd4 21600 gd17"/>
              <a:gd name="gd19" fmla="?: gd5 21600 gd18"/>
              <a:gd name="gd20" fmla="?: gd3 adj0 gd7"/>
              <a:gd name="gd21" fmla="?: gd4 gd20 gd7"/>
              <a:gd name="gd22" fmla="?: adj1 gd7 gd21"/>
              <a:gd name="gd23" fmla="?: gd3 gd9 adj1"/>
              <a:gd name="gd24" fmla="?: gd4 gd23 gd9"/>
              <a:gd name="gd25" fmla="?: adj0 gd9 gd24"/>
              <a:gd name="gd26" fmla="?: gd3 21600 adj1"/>
              <a:gd name="gd27" fmla="?: gd4 21600 gd26"/>
              <a:gd name="gd28" fmla="?: gd6 21600 gd27"/>
              <a:gd name="gd29" fmla="?: gd3 adj1 gd9"/>
              <a:gd name="gd30" fmla="?: gd4 gd9 gd29"/>
              <a:gd name="gd31" fmla="?: gd5 gd9 gd30"/>
              <a:gd name="gd32" fmla="?: gd3 adj1 0"/>
              <a:gd name="gd33" fmla="?: gd4 gd32 0"/>
              <a:gd name="gd34" fmla="?: adj1 0 gd33"/>
              <a:gd name="gd35" fmla="val adj0"/>
              <a:gd name="gd36" fmla="val adj1"/>
              <a:gd name="gd37" fmla="val 3600"/>
              <a:gd name="gd38" fmla="val 0"/>
              <a:gd name="gd39" fmla="+- 0 0 gd37"/>
              <a:gd name="gd40" fmla="+- 3600 0 gd38"/>
              <a:gd name="gd41" fmla="?: gd39 1 -1"/>
              <a:gd name="gd42" fmla="?: gd40 1 -1"/>
              <a:gd name="gd43" fmla="*/ gd41 gd42 1"/>
              <a:gd name="gd44" fmla="?: gd40 16200000 5400000"/>
              <a:gd name="gd45" fmla="?: gd43 5400000 -5400000"/>
              <a:gd name="gd46" fmla="*/ gd39 -1 1"/>
              <a:gd name="gd47" fmla="*/ gd40 -1 1"/>
              <a:gd name="gd48" fmla="?: gd39 gd39 gd46"/>
              <a:gd name="gd49" fmla="?: gd40 gd40 gd47"/>
              <a:gd name="gd50" fmla="val 0"/>
              <a:gd name="gd51" fmla="val 3600"/>
              <a:gd name="gd52" fmla="val 0"/>
              <a:gd name="gd53" fmla="val gd9"/>
              <a:gd name="gd54" fmla="val gd13"/>
              <a:gd name="gd55" fmla="val gd25"/>
              <a:gd name="gd56" fmla="val 0"/>
              <a:gd name="gd57" fmla="val gd10"/>
              <a:gd name="gd58" fmla="val 0"/>
              <a:gd name="gd59" fmla="val 18000"/>
              <a:gd name="gd60" fmla="+- 3600 0 gd58"/>
              <a:gd name="gd61" fmla="+- 21600 0 gd59"/>
              <a:gd name="gd62" fmla="?: gd60 1 -1"/>
              <a:gd name="gd63" fmla="?: gd61 1 -1"/>
              <a:gd name="gd64" fmla="*/ gd62 gd63 1"/>
              <a:gd name="gd65" fmla="?: gd60 10800000 0"/>
              <a:gd name="gd66" fmla="?: gd64 -5400000 5400000"/>
              <a:gd name="gd67" fmla="*/ gd60 -1 1"/>
              <a:gd name="gd68" fmla="*/ gd61 -1 1"/>
              <a:gd name="gd69" fmla="?: gd60 gd60 gd67"/>
              <a:gd name="gd70" fmla="?: gd61 gd61 gd68"/>
              <a:gd name="gd71" fmla="val 3600"/>
              <a:gd name="gd72" fmla="val 21600"/>
              <a:gd name="gd73" fmla="val gd7"/>
              <a:gd name="gd74" fmla="val 21600"/>
              <a:gd name="gd75" fmla="val gd16"/>
              <a:gd name="gd76" fmla="val gd28"/>
              <a:gd name="gd77" fmla="val gd8"/>
              <a:gd name="gd78" fmla="val 21600"/>
              <a:gd name="gd79" fmla="val 18000"/>
              <a:gd name="gd80" fmla="val 21600"/>
              <a:gd name="gd81" fmla="+- 21600 0 gd79"/>
              <a:gd name="gd82" fmla="+- 18000 0 gd80"/>
              <a:gd name="gd83" fmla="?: gd81 1 -1"/>
              <a:gd name="gd84" fmla="?: gd82 1 -1"/>
              <a:gd name="gd85" fmla="*/ gd83 gd84 1"/>
              <a:gd name="gd86" fmla="?: gd82 16200000 5400000"/>
              <a:gd name="gd87" fmla="?: gd85 5400000 -5400000"/>
              <a:gd name="gd88" fmla="*/ gd81 -1 1"/>
              <a:gd name="gd89" fmla="*/ gd82 -1 1"/>
              <a:gd name="gd90" fmla="?: gd81 gd81 gd88"/>
              <a:gd name="gd91" fmla="?: gd82 gd82 gd89"/>
              <a:gd name="gd92" fmla="val 21600"/>
              <a:gd name="gd93" fmla="val 18000"/>
              <a:gd name="gd94" fmla="val 21600"/>
              <a:gd name="gd95" fmla="val gd10"/>
              <a:gd name="gd96" fmla="val gd19"/>
              <a:gd name="gd97" fmla="val gd31"/>
              <a:gd name="gd98" fmla="val 21600"/>
              <a:gd name="gd99" fmla="val gd9"/>
              <a:gd name="gd100" fmla="val 21600"/>
              <a:gd name="gd101" fmla="val 3600"/>
              <a:gd name="gd102" fmla="+- 18000 0 gd100"/>
              <a:gd name="gd103" fmla="+- 0 0 gd101"/>
              <a:gd name="gd104" fmla="?: gd102 1 -1"/>
              <a:gd name="gd105" fmla="?: gd103 1 -1"/>
              <a:gd name="gd106" fmla="*/ gd104 gd105 1"/>
              <a:gd name="gd107" fmla="?: gd102 10800000 0"/>
              <a:gd name="gd108" fmla="?: gd106 -5400000 5400000"/>
              <a:gd name="gd109" fmla="*/ gd102 -1 1"/>
              <a:gd name="gd110" fmla="*/ gd103 -1 1"/>
              <a:gd name="gd111" fmla="?: gd102 gd102 gd109"/>
              <a:gd name="gd112" fmla="?: gd103 gd103 gd110"/>
              <a:gd name="gd113" fmla="val 18000"/>
              <a:gd name="gd114" fmla="val 0"/>
              <a:gd name="gd115" fmla="val gd8"/>
              <a:gd name="gd116" fmla="val 0"/>
              <a:gd name="gd117" fmla="val gd22"/>
              <a:gd name="gd118" fmla="val gd34"/>
              <a:gd name="gd119" fmla="val gd7"/>
              <a:gd name="gd120" fmla="val 0"/>
              <a:gd name="gd121" fmla="*/ w 791 21600"/>
              <a:gd name="gd122" fmla="*/ h 791 21600"/>
              <a:gd name="gd123" fmla="*/ w 20809 21600"/>
              <a:gd name="gd124" fmla="*/ h 20809 21600"/>
              <a:gd name="gd125" fmla="*/ w adj0 21600"/>
              <a:gd name="gd126" fmla="*/ h adj1 21600"/>
            </a:gdLst>
            <a:ahLst>
              <a:ahXY gdRefX="adj0" minX="-21474836" maxX="21474836" gdRefY="adj1" minY="-21474836" maxY="21474836">
                <a:pos x="gd125" y="gd126"/>
              </a:ahXY>
            </a:ahLst>
            <a:cxnLst/>
            <a:rect l="gd121" t="gd122" r="gd123" b="gd124"/>
            <a:pathLst>
              <a:path w="21600" h="21600" fill="norm" stroke="1" extrusionOk="0">
                <a:moveTo>
                  <a:pt x="gd37" y="gd38"/>
                </a:moveTo>
                <a:arcTo wR="gd48" hR="gd49" stAng="gd44" swAng="gd45"/>
                <a:lnTo>
                  <a:pt x="gd52" y="gd53"/>
                </a:lnTo>
                <a:lnTo>
                  <a:pt x="gd54" y="gd55"/>
                </a:lnTo>
                <a:lnTo>
                  <a:pt x="gd56" y="gd57"/>
                </a:lnTo>
                <a:lnTo>
                  <a:pt x="gd58" y="gd59"/>
                </a:lnTo>
                <a:arcTo wR="gd69" hR="gd70" stAng="gd65" swAng="gd66"/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arcTo wR="gd90" hR="gd91" stAng="gd86" swAng="gd87"/>
                <a:lnTo>
                  <a:pt x="gd94" y="gd95"/>
                </a:lnTo>
                <a:lnTo>
                  <a:pt x="gd96" y="gd97"/>
                </a:lnTo>
                <a:lnTo>
                  <a:pt x="gd98" y="gd99"/>
                </a:lnTo>
                <a:lnTo>
                  <a:pt x="gd100" y="gd101"/>
                </a:lnTo>
                <a:arcTo wR="gd111" hR="gd112" stAng="gd107" swAng="gd108"/>
                <a:lnTo>
                  <a:pt x="gd115" y="gd116"/>
                </a:lnTo>
                <a:lnTo>
                  <a:pt x="gd117" y="gd118"/>
                </a:lnTo>
                <a:lnTo>
                  <a:pt x="gd119" y="gd120"/>
                </a:lnTo>
                <a:close/>
              </a:path>
            </a:pathLst>
          </a:custGeom>
          <a:solidFill>
            <a:srgbClr val="8A0000"/>
          </a:solidFill>
          <a:ln w="9524">
            <a:solidFill>
              <a:srgbClr val="18567B"/>
            </a:solidFill>
            <a:round/>
            <a:headEnd/>
            <a:tailEnd/>
          </a:ln>
          <a:effectLst>
            <a:outerShdw algn="ctr" rotWithShape="0">
              <a:srgbClr val="000000">
                <a:alpha val="34901"/>
              </a:srgbClr>
            </a:outerShdw>
          </a:effectLst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lang="zh-CN" sz="2800" b="1" i="0" u="none">
                <a:solidFill>
                  <a:schemeClr val="lt1"/>
                </a:solidFill>
                <a:latin typeface="华文楷体"/>
                <a:ea typeface="华文楷体"/>
              </a:rPr>
              <a:t>下载活页表正文模版</a:t>
            </a:r>
            <a:endParaRPr/>
          </a:p>
        </p:txBody>
      </p:sp>
      <p:sp>
        <p:nvSpPr>
          <p:cNvPr id="21511" name="TextBox 7"/>
          <p:cNvSpPr txBox="1">
            <a:spLocks noChangeShapeType="1" noGrp="1"/>
          </p:cNvSpPr>
          <p:nvPr/>
        </p:nvSpPr>
        <p:spPr bwMode="auto">
          <a:xfrm>
            <a:off x="142875" y="5000625"/>
            <a:ext cx="8883650" cy="9842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zh-CN" sz="4000" b="1" i="0" u="none">
                <a:solidFill>
                  <a:srgbClr val="FF0000"/>
                </a:solidFill>
              </a:rPr>
              <a:t>注意</a:t>
            </a:r>
            <a:r>
              <a:rPr lang="zh-CN" b="1" i="0" u="none">
                <a:solidFill>
                  <a:srgbClr val="FF0000"/>
                </a:solidFill>
              </a:rPr>
              <a:t>：必须先在系统下载活页正文模版，</a:t>
            </a:r>
            <a:r>
              <a:rPr lang="en-US" b="1" i="0" u="none">
                <a:solidFill>
                  <a:srgbClr val="404040"/>
                </a:solidFill>
              </a:rPr>
              <a:t>将内容填写完整后在此处上传，若发现</a:t>
            </a:r>
            <a:endParaRPr/>
          </a:p>
          <a:p>
            <a:pPr lvl="0">
              <a:defRPr/>
            </a:pPr>
            <a:r>
              <a:rPr lang="en-US" b="1" i="0" u="none">
                <a:solidFill>
                  <a:srgbClr val="404040"/>
                </a:solidFill>
              </a:rPr>
              <a:t>上传之后还需修改，将修改好的正文内容直接在此处上传即可覆盖原内容。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530" name="标题 1"/>
          <p:cNvSpPr>
            <a:spLocks noChangeShapeType="1" noGrp="1"/>
          </p:cNvSpPr>
          <p:nvPr>
            <p:ph type="title"/>
          </p:nvPr>
        </p:nvSpPr>
        <p:spPr bwMode="auto">
          <a:xfrm>
            <a:off x="457200" y="0"/>
            <a:ext cx="8229600" cy="1268412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4000" b="1" i="0" u="none">
                <a:ea typeface="幼圆"/>
              </a:rPr>
              <a:t>5、修改和提交申请书</a:t>
            </a:r>
            <a:endParaRPr/>
          </a:p>
        </p:txBody>
      </p:sp>
      <p:sp>
        <p:nvSpPr>
          <p:cNvPr id="22531" name="椭圆 9"/>
          <p:cNvSpPr>
            <a:spLocks noChangeShapeType="1" noGrp="1"/>
          </p:cNvSpPr>
          <p:nvPr/>
        </p:nvSpPr>
        <p:spPr bwMode="auto">
          <a:xfrm>
            <a:off x="6072187" y="3071812"/>
            <a:ext cx="1071562" cy="642936"/>
          </a:xfrm>
          <a:prstGeom prst="ellipse">
            <a:avLst/>
          </a:prstGeom>
          <a:noFill/>
          <a:ln w="63500">
            <a:solidFill>
              <a:srgbClr val="C00000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pic>
        <p:nvPicPr>
          <p:cNvPr id="22532" name="Picture 2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179387" y="1484312"/>
            <a:ext cx="8569325" cy="2343150"/>
          </a:xfrm>
          <a:prstGeom prst="rect">
            <a:avLst/>
          </a:prstGeom>
          <a:noFill/>
        </p:spPr>
      </p:pic>
      <p:sp>
        <p:nvSpPr>
          <p:cNvPr id="22533" name="圆角矩形标注 10"/>
          <p:cNvSpPr>
            <a:spLocks noChangeShapeType="1" noGrp="1"/>
          </p:cNvSpPr>
          <p:nvPr/>
        </p:nvSpPr>
        <p:spPr bwMode="auto">
          <a:xfrm>
            <a:off x="1255712" y="4462462"/>
            <a:ext cx="3286125" cy="928686"/>
          </a:xfrm>
          <a:custGeom>
            <a:avLst>
              <a:gd name="adj0" fmla="val 42087"/>
              <a:gd name="adj1" fmla="val -38186"/>
            </a:avLst>
            <a:gdLst>
              <a:gd name="gd0" fmla="val 65536"/>
              <a:gd name="gd1" fmla="+- 10800 0 adj0"/>
              <a:gd name="gd2" fmla="+- 10800 0 adj1"/>
              <a:gd name="gd3" fmla="+- adj0 0 adj1"/>
              <a:gd name="gd4" fmla="+- gd1 gd2 0"/>
              <a:gd name="gd5" fmla="+- 21600 0 adj0"/>
              <a:gd name="gd6" fmla="+- 21600 0 adj1"/>
              <a:gd name="gd7" fmla="?: gd1 3600 12600"/>
              <a:gd name="gd8" fmla="?: gd1 9000 18000"/>
              <a:gd name="gd9" fmla="?: gd2 3600 12600"/>
              <a:gd name="gd10" fmla="?: gd2 9000 18000"/>
              <a:gd name="gd11" fmla="?: gd3 0 adj0"/>
              <a:gd name="gd12" fmla="?: gd4 gd11 0"/>
              <a:gd name="gd13" fmla="?: adj0 0 gd12"/>
              <a:gd name="gd14" fmla="?: gd3 gd7 adj0"/>
              <a:gd name="gd15" fmla="?: gd4 gd7 gd14"/>
              <a:gd name="gd16" fmla="?: gd6 gd7 gd15"/>
              <a:gd name="gd17" fmla="?: gd3 adj0 21600"/>
              <a:gd name="gd18" fmla="?: gd4 21600 gd17"/>
              <a:gd name="gd19" fmla="?: gd5 21600 gd18"/>
              <a:gd name="gd20" fmla="?: gd3 adj0 gd7"/>
              <a:gd name="gd21" fmla="?: gd4 gd20 gd7"/>
              <a:gd name="gd22" fmla="?: adj1 gd7 gd21"/>
              <a:gd name="gd23" fmla="?: gd3 gd9 adj1"/>
              <a:gd name="gd24" fmla="?: gd4 gd23 gd9"/>
              <a:gd name="gd25" fmla="?: adj0 gd9 gd24"/>
              <a:gd name="gd26" fmla="?: gd3 21600 adj1"/>
              <a:gd name="gd27" fmla="?: gd4 21600 gd26"/>
              <a:gd name="gd28" fmla="?: gd6 21600 gd27"/>
              <a:gd name="gd29" fmla="?: gd3 adj1 gd9"/>
              <a:gd name="gd30" fmla="?: gd4 gd9 gd29"/>
              <a:gd name="gd31" fmla="?: gd5 gd9 gd30"/>
              <a:gd name="gd32" fmla="?: gd3 adj1 0"/>
              <a:gd name="gd33" fmla="?: gd4 gd32 0"/>
              <a:gd name="gd34" fmla="?: adj1 0 gd33"/>
              <a:gd name="gd35" fmla="val adj0"/>
              <a:gd name="gd36" fmla="val adj1"/>
              <a:gd name="gd37" fmla="val 3600"/>
              <a:gd name="gd38" fmla="val 0"/>
              <a:gd name="gd39" fmla="+- 0 0 gd37"/>
              <a:gd name="gd40" fmla="+- 3600 0 gd38"/>
              <a:gd name="gd41" fmla="?: gd39 1 -1"/>
              <a:gd name="gd42" fmla="?: gd40 1 -1"/>
              <a:gd name="gd43" fmla="*/ gd41 gd42 1"/>
              <a:gd name="gd44" fmla="?: gd40 16200000 5400000"/>
              <a:gd name="gd45" fmla="?: gd43 5400000 -5400000"/>
              <a:gd name="gd46" fmla="*/ gd39 -1 1"/>
              <a:gd name="gd47" fmla="*/ gd40 -1 1"/>
              <a:gd name="gd48" fmla="?: gd39 gd39 gd46"/>
              <a:gd name="gd49" fmla="?: gd40 gd40 gd47"/>
              <a:gd name="gd50" fmla="val 0"/>
              <a:gd name="gd51" fmla="val 3600"/>
              <a:gd name="gd52" fmla="val 0"/>
              <a:gd name="gd53" fmla="val gd9"/>
              <a:gd name="gd54" fmla="val gd13"/>
              <a:gd name="gd55" fmla="val gd25"/>
              <a:gd name="gd56" fmla="val 0"/>
              <a:gd name="gd57" fmla="val gd10"/>
              <a:gd name="gd58" fmla="val 0"/>
              <a:gd name="gd59" fmla="val 18000"/>
              <a:gd name="gd60" fmla="+- 3600 0 gd58"/>
              <a:gd name="gd61" fmla="+- 21600 0 gd59"/>
              <a:gd name="gd62" fmla="?: gd60 1 -1"/>
              <a:gd name="gd63" fmla="?: gd61 1 -1"/>
              <a:gd name="gd64" fmla="*/ gd62 gd63 1"/>
              <a:gd name="gd65" fmla="?: gd60 10800000 0"/>
              <a:gd name="gd66" fmla="?: gd64 -5400000 5400000"/>
              <a:gd name="gd67" fmla="*/ gd60 -1 1"/>
              <a:gd name="gd68" fmla="*/ gd61 -1 1"/>
              <a:gd name="gd69" fmla="?: gd60 gd60 gd67"/>
              <a:gd name="gd70" fmla="?: gd61 gd61 gd68"/>
              <a:gd name="gd71" fmla="val 3600"/>
              <a:gd name="gd72" fmla="val 21600"/>
              <a:gd name="gd73" fmla="val gd7"/>
              <a:gd name="gd74" fmla="val 21600"/>
              <a:gd name="gd75" fmla="val gd16"/>
              <a:gd name="gd76" fmla="val gd28"/>
              <a:gd name="gd77" fmla="val gd8"/>
              <a:gd name="gd78" fmla="val 21600"/>
              <a:gd name="gd79" fmla="val 18000"/>
              <a:gd name="gd80" fmla="val 21600"/>
              <a:gd name="gd81" fmla="+- 21600 0 gd79"/>
              <a:gd name="gd82" fmla="+- 18000 0 gd80"/>
              <a:gd name="gd83" fmla="?: gd81 1 -1"/>
              <a:gd name="gd84" fmla="?: gd82 1 -1"/>
              <a:gd name="gd85" fmla="*/ gd83 gd84 1"/>
              <a:gd name="gd86" fmla="?: gd82 16200000 5400000"/>
              <a:gd name="gd87" fmla="?: gd85 5400000 -5400000"/>
              <a:gd name="gd88" fmla="*/ gd81 -1 1"/>
              <a:gd name="gd89" fmla="*/ gd82 -1 1"/>
              <a:gd name="gd90" fmla="?: gd81 gd81 gd88"/>
              <a:gd name="gd91" fmla="?: gd82 gd82 gd89"/>
              <a:gd name="gd92" fmla="val 21600"/>
              <a:gd name="gd93" fmla="val 18000"/>
              <a:gd name="gd94" fmla="val 21600"/>
              <a:gd name="gd95" fmla="val gd10"/>
              <a:gd name="gd96" fmla="val gd19"/>
              <a:gd name="gd97" fmla="val gd31"/>
              <a:gd name="gd98" fmla="val 21600"/>
              <a:gd name="gd99" fmla="val gd9"/>
              <a:gd name="gd100" fmla="val 21600"/>
              <a:gd name="gd101" fmla="val 3600"/>
              <a:gd name="gd102" fmla="+- 18000 0 gd100"/>
              <a:gd name="gd103" fmla="+- 0 0 gd101"/>
              <a:gd name="gd104" fmla="?: gd102 1 -1"/>
              <a:gd name="gd105" fmla="?: gd103 1 -1"/>
              <a:gd name="gd106" fmla="*/ gd104 gd105 1"/>
              <a:gd name="gd107" fmla="?: gd102 10800000 0"/>
              <a:gd name="gd108" fmla="?: gd106 -5400000 5400000"/>
              <a:gd name="gd109" fmla="*/ gd102 -1 1"/>
              <a:gd name="gd110" fmla="*/ gd103 -1 1"/>
              <a:gd name="gd111" fmla="?: gd102 gd102 gd109"/>
              <a:gd name="gd112" fmla="?: gd103 gd103 gd110"/>
              <a:gd name="gd113" fmla="val 18000"/>
              <a:gd name="gd114" fmla="val 0"/>
              <a:gd name="gd115" fmla="val gd8"/>
              <a:gd name="gd116" fmla="val 0"/>
              <a:gd name="gd117" fmla="val gd22"/>
              <a:gd name="gd118" fmla="val gd34"/>
              <a:gd name="gd119" fmla="val gd7"/>
              <a:gd name="gd120" fmla="val 0"/>
              <a:gd name="gd121" fmla="*/ w 791 21600"/>
              <a:gd name="gd122" fmla="*/ h 791 21600"/>
              <a:gd name="gd123" fmla="*/ w 20809 21600"/>
              <a:gd name="gd124" fmla="*/ h 20809 21600"/>
              <a:gd name="gd125" fmla="*/ w adj0 21600"/>
              <a:gd name="gd126" fmla="*/ h adj1 21600"/>
            </a:gdLst>
            <a:ahLst>
              <a:ahXY gdRefX="adj0" minX="-21474836" maxX="21474836" gdRefY="adj1" minY="-21474836" maxY="21474836">
                <a:pos x="gd125" y="gd126"/>
              </a:ahXY>
            </a:ahLst>
            <a:cxnLst/>
            <a:rect l="gd121" t="gd122" r="gd123" b="gd124"/>
            <a:pathLst>
              <a:path w="21600" h="21600" fill="norm" stroke="1" extrusionOk="0">
                <a:moveTo>
                  <a:pt x="gd37" y="gd38"/>
                </a:moveTo>
                <a:arcTo wR="gd48" hR="gd49" stAng="gd44" swAng="gd45"/>
                <a:lnTo>
                  <a:pt x="gd52" y="gd53"/>
                </a:lnTo>
                <a:lnTo>
                  <a:pt x="gd54" y="gd55"/>
                </a:lnTo>
                <a:lnTo>
                  <a:pt x="gd56" y="gd57"/>
                </a:lnTo>
                <a:lnTo>
                  <a:pt x="gd58" y="gd59"/>
                </a:lnTo>
                <a:arcTo wR="gd69" hR="gd70" stAng="gd65" swAng="gd66"/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arcTo wR="gd90" hR="gd91" stAng="gd86" swAng="gd87"/>
                <a:lnTo>
                  <a:pt x="gd94" y="gd95"/>
                </a:lnTo>
                <a:lnTo>
                  <a:pt x="gd96" y="gd97"/>
                </a:lnTo>
                <a:lnTo>
                  <a:pt x="gd98" y="gd99"/>
                </a:lnTo>
                <a:lnTo>
                  <a:pt x="gd100" y="gd101"/>
                </a:lnTo>
                <a:arcTo wR="gd111" hR="gd112" stAng="gd107" swAng="gd108"/>
                <a:lnTo>
                  <a:pt x="gd115" y="gd116"/>
                </a:lnTo>
                <a:lnTo>
                  <a:pt x="gd117" y="gd118"/>
                </a:lnTo>
                <a:lnTo>
                  <a:pt x="gd119" y="gd120"/>
                </a:lnTo>
                <a:close/>
              </a:path>
            </a:pathLst>
          </a:custGeom>
          <a:solidFill>
            <a:srgbClr val="8A0000"/>
          </a:solidFill>
          <a:ln w="9524">
            <a:solidFill>
              <a:srgbClr val="18567B"/>
            </a:solidFill>
            <a:round/>
            <a:headEnd/>
            <a:tailEnd/>
          </a:ln>
          <a:effectLst>
            <a:outerShdw algn="ctr" rotWithShape="0">
              <a:srgbClr val="000000">
                <a:alpha val="34901"/>
              </a:srgbClr>
            </a:outerShdw>
          </a:effectLst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lang="zh-CN" sz="2800" b="1" i="0" u="none">
                <a:solidFill>
                  <a:schemeClr val="lt1"/>
                </a:solidFill>
                <a:latin typeface="华文楷体"/>
                <a:ea typeface="华文楷体"/>
              </a:rPr>
              <a:t>选择要修改的申请书，点击“修改”</a:t>
            </a:r>
            <a:endParaRPr/>
          </a:p>
        </p:txBody>
      </p:sp>
      <p:sp>
        <p:nvSpPr>
          <p:cNvPr id="22534" name="TextBox 5"/>
          <p:cNvSpPr txBox="1">
            <a:spLocks noChangeShapeType="1" noGrp="1"/>
          </p:cNvSpPr>
          <p:nvPr/>
        </p:nvSpPr>
        <p:spPr bwMode="auto">
          <a:xfrm>
            <a:off x="428625" y="5357812"/>
            <a:ext cx="7604125" cy="160020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4400" b="1" i="0" u="none">
                <a:solidFill>
                  <a:srgbClr val="FF0000"/>
                </a:solidFill>
                <a:latin typeface="Calibri"/>
                <a:ea typeface="宋体"/>
              </a:rPr>
              <a:t>注意</a:t>
            </a:r>
            <a:r>
              <a:rPr lang="en-US" sz="1800" b="1" i="0" u="none">
                <a:solidFill>
                  <a:srgbClr val="FF0000"/>
                </a:solidFill>
                <a:latin typeface="Calibri"/>
                <a:ea typeface="宋体"/>
              </a:rPr>
              <a:t>：可以点击列表后的修改按钮继续修改。</a:t>
            </a:r>
            <a:endParaRPr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n-US" sz="1800" b="1" i="0" u="none">
                <a:solidFill>
                  <a:srgbClr val="FF0000"/>
                </a:solidFill>
                <a:latin typeface="Calibri"/>
                <a:ea typeface="宋体"/>
              </a:rPr>
              <a:t>                          </a:t>
            </a:r>
            <a:r>
              <a:rPr lang="zh-CN" sz="1800" b="1" i="0" u="sng">
                <a:solidFill>
                  <a:schemeClr val="dk1"/>
                </a:solidFill>
                <a:latin typeface="Calibri"/>
                <a:ea typeface="宋体"/>
              </a:rPr>
              <a:t>如果课题填写完成确认无误请直接点击列表后的送审提交。</a:t>
            </a:r>
            <a:endParaRPr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1800" b="1" i="0" u="sng">
                <a:solidFill>
                  <a:schemeClr val="dk1"/>
                </a:solidFill>
                <a:latin typeface="Calibri"/>
                <a:ea typeface="宋体"/>
              </a:rPr>
              <a:t>不要等到申报快结束才提交</a:t>
            </a:r>
            <a:r>
              <a:rPr lang="en-US" sz="1800" b="1" i="0" u="none">
                <a:solidFill>
                  <a:srgbClr val="FF0000"/>
                </a:solidFill>
                <a:latin typeface="Calibri"/>
                <a:ea typeface="宋体"/>
              </a:rPr>
              <a:t>。</a:t>
            </a:r>
            <a:endParaRPr/>
          </a:p>
        </p:txBody>
      </p:sp>
      <p:sp>
        <p:nvSpPr>
          <p:cNvPr id="22535" name="圆角矩形标注 6"/>
          <p:cNvSpPr>
            <a:spLocks noChangeShapeType="1" noGrp="1"/>
          </p:cNvSpPr>
          <p:nvPr/>
        </p:nvSpPr>
        <p:spPr bwMode="auto">
          <a:xfrm>
            <a:off x="4964112" y="4495800"/>
            <a:ext cx="3286125" cy="928686"/>
          </a:xfrm>
          <a:custGeom>
            <a:avLst>
              <a:gd name="adj0" fmla="val 23168"/>
              <a:gd name="adj1" fmla="val -36736"/>
            </a:avLst>
            <a:gdLst>
              <a:gd name="gd0" fmla="val 65536"/>
              <a:gd name="gd1" fmla="+- 10800 0 adj0"/>
              <a:gd name="gd2" fmla="+- 10800 0 adj1"/>
              <a:gd name="gd3" fmla="+- adj0 0 adj1"/>
              <a:gd name="gd4" fmla="+- gd1 gd2 0"/>
              <a:gd name="gd5" fmla="+- 21600 0 adj0"/>
              <a:gd name="gd6" fmla="+- 21600 0 adj1"/>
              <a:gd name="gd7" fmla="?: gd1 3600 12600"/>
              <a:gd name="gd8" fmla="?: gd1 9000 18000"/>
              <a:gd name="gd9" fmla="?: gd2 3600 12600"/>
              <a:gd name="gd10" fmla="?: gd2 9000 18000"/>
              <a:gd name="gd11" fmla="?: gd3 0 adj0"/>
              <a:gd name="gd12" fmla="?: gd4 gd11 0"/>
              <a:gd name="gd13" fmla="?: adj0 0 gd12"/>
              <a:gd name="gd14" fmla="?: gd3 gd7 adj0"/>
              <a:gd name="gd15" fmla="?: gd4 gd7 gd14"/>
              <a:gd name="gd16" fmla="?: gd6 gd7 gd15"/>
              <a:gd name="gd17" fmla="?: gd3 adj0 21600"/>
              <a:gd name="gd18" fmla="?: gd4 21600 gd17"/>
              <a:gd name="gd19" fmla="?: gd5 21600 gd18"/>
              <a:gd name="gd20" fmla="?: gd3 adj0 gd7"/>
              <a:gd name="gd21" fmla="?: gd4 gd20 gd7"/>
              <a:gd name="gd22" fmla="?: adj1 gd7 gd21"/>
              <a:gd name="gd23" fmla="?: gd3 gd9 adj1"/>
              <a:gd name="gd24" fmla="?: gd4 gd23 gd9"/>
              <a:gd name="gd25" fmla="?: adj0 gd9 gd24"/>
              <a:gd name="gd26" fmla="?: gd3 21600 adj1"/>
              <a:gd name="gd27" fmla="?: gd4 21600 gd26"/>
              <a:gd name="gd28" fmla="?: gd6 21600 gd27"/>
              <a:gd name="gd29" fmla="?: gd3 adj1 gd9"/>
              <a:gd name="gd30" fmla="?: gd4 gd9 gd29"/>
              <a:gd name="gd31" fmla="?: gd5 gd9 gd30"/>
              <a:gd name="gd32" fmla="?: gd3 adj1 0"/>
              <a:gd name="gd33" fmla="?: gd4 gd32 0"/>
              <a:gd name="gd34" fmla="?: adj1 0 gd33"/>
              <a:gd name="gd35" fmla="val adj0"/>
              <a:gd name="gd36" fmla="val adj1"/>
              <a:gd name="gd37" fmla="val 3600"/>
              <a:gd name="gd38" fmla="val 0"/>
              <a:gd name="gd39" fmla="+- 0 0 gd37"/>
              <a:gd name="gd40" fmla="+- 3600 0 gd38"/>
              <a:gd name="gd41" fmla="?: gd39 1 -1"/>
              <a:gd name="gd42" fmla="?: gd40 1 -1"/>
              <a:gd name="gd43" fmla="*/ gd41 gd42 1"/>
              <a:gd name="gd44" fmla="?: gd40 16200000 5400000"/>
              <a:gd name="gd45" fmla="?: gd43 5400000 -5400000"/>
              <a:gd name="gd46" fmla="*/ gd39 -1 1"/>
              <a:gd name="gd47" fmla="*/ gd40 -1 1"/>
              <a:gd name="gd48" fmla="?: gd39 gd39 gd46"/>
              <a:gd name="gd49" fmla="?: gd40 gd40 gd47"/>
              <a:gd name="gd50" fmla="val 0"/>
              <a:gd name="gd51" fmla="val 3600"/>
              <a:gd name="gd52" fmla="val 0"/>
              <a:gd name="gd53" fmla="val gd9"/>
              <a:gd name="gd54" fmla="val gd13"/>
              <a:gd name="gd55" fmla="val gd25"/>
              <a:gd name="gd56" fmla="val 0"/>
              <a:gd name="gd57" fmla="val gd10"/>
              <a:gd name="gd58" fmla="val 0"/>
              <a:gd name="gd59" fmla="val 18000"/>
              <a:gd name="gd60" fmla="+- 3600 0 gd58"/>
              <a:gd name="gd61" fmla="+- 21600 0 gd59"/>
              <a:gd name="gd62" fmla="?: gd60 1 -1"/>
              <a:gd name="gd63" fmla="?: gd61 1 -1"/>
              <a:gd name="gd64" fmla="*/ gd62 gd63 1"/>
              <a:gd name="gd65" fmla="?: gd60 10800000 0"/>
              <a:gd name="gd66" fmla="?: gd64 -5400000 5400000"/>
              <a:gd name="gd67" fmla="*/ gd60 -1 1"/>
              <a:gd name="gd68" fmla="*/ gd61 -1 1"/>
              <a:gd name="gd69" fmla="?: gd60 gd60 gd67"/>
              <a:gd name="gd70" fmla="?: gd61 gd61 gd68"/>
              <a:gd name="gd71" fmla="val 3600"/>
              <a:gd name="gd72" fmla="val 21600"/>
              <a:gd name="gd73" fmla="val gd7"/>
              <a:gd name="gd74" fmla="val 21600"/>
              <a:gd name="gd75" fmla="val gd16"/>
              <a:gd name="gd76" fmla="val gd28"/>
              <a:gd name="gd77" fmla="val gd8"/>
              <a:gd name="gd78" fmla="val 21600"/>
              <a:gd name="gd79" fmla="val 18000"/>
              <a:gd name="gd80" fmla="val 21600"/>
              <a:gd name="gd81" fmla="+- 21600 0 gd79"/>
              <a:gd name="gd82" fmla="+- 18000 0 gd80"/>
              <a:gd name="gd83" fmla="?: gd81 1 -1"/>
              <a:gd name="gd84" fmla="?: gd82 1 -1"/>
              <a:gd name="gd85" fmla="*/ gd83 gd84 1"/>
              <a:gd name="gd86" fmla="?: gd82 16200000 5400000"/>
              <a:gd name="gd87" fmla="?: gd85 5400000 -5400000"/>
              <a:gd name="gd88" fmla="*/ gd81 -1 1"/>
              <a:gd name="gd89" fmla="*/ gd82 -1 1"/>
              <a:gd name="gd90" fmla="?: gd81 gd81 gd88"/>
              <a:gd name="gd91" fmla="?: gd82 gd82 gd89"/>
              <a:gd name="gd92" fmla="val 21600"/>
              <a:gd name="gd93" fmla="val 18000"/>
              <a:gd name="gd94" fmla="val 21600"/>
              <a:gd name="gd95" fmla="val gd10"/>
              <a:gd name="gd96" fmla="val gd19"/>
              <a:gd name="gd97" fmla="val gd31"/>
              <a:gd name="gd98" fmla="val 21600"/>
              <a:gd name="gd99" fmla="val gd9"/>
              <a:gd name="gd100" fmla="val 21600"/>
              <a:gd name="gd101" fmla="val 3600"/>
              <a:gd name="gd102" fmla="+- 18000 0 gd100"/>
              <a:gd name="gd103" fmla="+- 0 0 gd101"/>
              <a:gd name="gd104" fmla="?: gd102 1 -1"/>
              <a:gd name="gd105" fmla="?: gd103 1 -1"/>
              <a:gd name="gd106" fmla="*/ gd104 gd105 1"/>
              <a:gd name="gd107" fmla="?: gd102 10800000 0"/>
              <a:gd name="gd108" fmla="?: gd106 -5400000 5400000"/>
              <a:gd name="gd109" fmla="*/ gd102 -1 1"/>
              <a:gd name="gd110" fmla="*/ gd103 -1 1"/>
              <a:gd name="gd111" fmla="?: gd102 gd102 gd109"/>
              <a:gd name="gd112" fmla="?: gd103 gd103 gd110"/>
              <a:gd name="gd113" fmla="val 18000"/>
              <a:gd name="gd114" fmla="val 0"/>
              <a:gd name="gd115" fmla="val gd8"/>
              <a:gd name="gd116" fmla="val 0"/>
              <a:gd name="gd117" fmla="val gd22"/>
              <a:gd name="gd118" fmla="val gd34"/>
              <a:gd name="gd119" fmla="val gd7"/>
              <a:gd name="gd120" fmla="val 0"/>
              <a:gd name="gd121" fmla="*/ w 791 21600"/>
              <a:gd name="gd122" fmla="*/ h 791 21600"/>
              <a:gd name="gd123" fmla="*/ w 20809 21600"/>
              <a:gd name="gd124" fmla="*/ h 20809 21600"/>
              <a:gd name="gd125" fmla="*/ w adj0 21600"/>
              <a:gd name="gd126" fmla="*/ h adj1 21600"/>
            </a:gdLst>
            <a:ahLst>
              <a:ahXY gdRefX="adj0" minX="-21474836" maxX="21474836" gdRefY="adj1" minY="-21474836" maxY="21474836">
                <a:pos x="gd125" y="gd126"/>
              </a:ahXY>
            </a:ahLst>
            <a:cxnLst/>
            <a:rect l="gd121" t="gd122" r="gd123" b="gd124"/>
            <a:pathLst>
              <a:path w="21600" h="21600" fill="norm" stroke="1" extrusionOk="0">
                <a:moveTo>
                  <a:pt x="gd37" y="gd38"/>
                </a:moveTo>
                <a:arcTo wR="gd48" hR="gd49" stAng="gd44" swAng="gd45"/>
                <a:lnTo>
                  <a:pt x="gd52" y="gd53"/>
                </a:lnTo>
                <a:lnTo>
                  <a:pt x="gd54" y="gd55"/>
                </a:lnTo>
                <a:lnTo>
                  <a:pt x="gd56" y="gd57"/>
                </a:lnTo>
                <a:lnTo>
                  <a:pt x="gd58" y="gd59"/>
                </a:lnTo>
                <a:arcTo wR="gd69" hR="gd70" stAng="gd65" swAng="gd66"/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arcTo wR="gd90" hR="gd91" stAng="gd86" swAng="gd87"/>
                <a:lnTo>
                  <a:pt x="gd94" y="gd95"/>
                </a:lnTo>
                <a:lnTo>
                  <a:pt x="gd96" y="gd97"/>
                </a:lnTo>
                <a:lnTo>
                  <a:pt x="gd98" y="gd99"/>
                </a:lnTo>
                <a:lnTo>
                  <a:pt x="gd100" y="gd101"/>
                </a:lnTo>
                <a:arcTo wR="gd111" hR="gd112" stAng="gd107" swAng="gd108"/>
                <a:lnTo>
                  <a:pt x="gd115" y="gd116"/>
                </a:lnTo>
                <a:lnTo>
                  <a:pt x="gd117" y="gd118"/>
                </a:lnTo>
                <a:lnTo>
                  <a:pt x="gd119" y="gd120"/>
                </a:lnTo>
                <a:close/>
              </a:path>
            </a:pathLst>
          </a:custGeom>
          <a:solidFill>
            <a:srgbClr val="8A0000"/>
          </a:solidFill>
          <a:ln w="9524">
            <a:solidFill>
              <a:srgbClr val="18567B"/>
            </a:solidFill>
            <a:round/>
            <a:headEnd/>
            <a:tailEnd/>
          </a:ln>
          <a:effectLst>
            <a:outerShdw algn="ctr" rotWithShape="0">
              <a:srgbClr val="000000">
                <a:alpha val="34901"/>
              </a:srgbClr>
            </a:outerShdw>
          </a:effectLst>
        </p:spPr>
        <p:txBody>
          <a:bodyPr lIns="91440" tIns="45720" rIns="91440" bIns="45720" anchor="ctr" anchorCtr="0"/>
          <a:lstStyle/>
          <a:p>
            <a:pPr lvl="0" algn="ctr">
              <a:defRPr/>
            </a:pPr>
            <a:r>
              <a:rPr lang="zh-CN" sz="2800" b="1" i="0" u="none">
                <a:solidFill>
                  <a:schemeClr val="lt1"/>
                </a:solidFill>
                <a:latin typeface="华文楷体"/>
                <a:ea typeface="华文楷体"/>
              </a:rPr>
              <a:t>点击“送审”后课题才算正式提交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554" name="标题 1"/>
          <p:cNvSpPr>
            <a:spLocks noChangeShapeType="1" noGrp="1"/>
          </p:cNvSpPr>
          <p:nvPr>
            <p:ph type="title"/>
          </p:nvPr>
        </p:nvSpPr>
        <p:spPr bwMode="auto">
          <a:xfrm>
            <a:off x="468312" y="260350"/>
            <a:ext cx="8229600" cy="1052512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1pPr>
            <a:lvl2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2pPr>
            <a:lvl3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3pPr>
            <a:lvl4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4pPr>
            <a:lvl5pPr marL="0" indent="0" algn="ctr" defTabSz="914400">
              <a:lnSpc>
                <a:spcPct val="5800"/>
              </a:lnSpc>
              <a:spcBef>
                <a:spcPts val="0"/>
              </a:spcBef>
              <a:spcAft>
                <a:spcPts val="0"/>
              </a:spcAft>
              <a:buNone/>
              <a:defRPr sz="5400" b="0" i="0">
                <a:solidFill>
                  <a:schemeClr val="dk2"/>
                </a:solidFill>
                <a:latin typeface="Palatino Linotype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zh-CN" sz="4000" b="1" i="0" u="none">
                <a:ea typeface="幼圆"/>
              </a:rPr>
              <a:t>6、打印申请书</a:t>
            </a:r>
            <a:endParaRPr/>
          </a:p>
        </p:txBody>
      </p:sp>
      <p:sp>
        <p:nvSpPr>
          <p:cNvPr id="23555" name="内容占位符 2"/>
          <p:cNvSpPr txBox="1">
            <a:spLocks noChangeShapeType="1" noGrp="1"/>
          </p:cNvSpPr>
          <p:nvPr/>
        </p:nvSpPr>
        <p:spPr bwMode="auto">
          <a:xfrm>
            <a:off x="539750" y="1557337"/>
            <a:ext cx="8229600" cy="467995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rgbClr val="7F7F7F"/>
                </a:solidFill>
                <a:latin typeface="Century Gothic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o"/>
              <a:defRPr sz="1600" b="0" i="0">
                <a:solidFill>
                  <a:srgbClr val="7F7F7F"/>
                </a:solidFill>
                <a:latin typeface="Century Gothic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1600" b="0" i="0">
                <a:solidFill>
                  <a:srgbClr val="7F7F7F"/>
                </a:solidFill>
                <a:latin typeface="Century Gothic"/>
              </a:defRPr>
            </a:lvl5pPr>
          </a:lstStyle>
          <a:p>
            <a:pPr marL="800100" lvl="1" indent="-342900">
              <a:spcBef>
                <a:spcPts val="0"/>
              </a:spcBef>
              <a:buNone/>
              <a:defRPr/>
            </a:pPr>
            <a:r>
              <a:rPr lang="zh-CN" sz="2800" b="1" i="0" u="none">
                <a:solidFill>
                  <a:srgbClr val="0000FF"/>
                </a:solidFill>
                <a:latin typeface="华文楷体"/>
                <a:ea typeface="华文楷体"/>
              </a:rPr>
              <a:t>1、申请人填写完成申报书信息后，可点击任务书列表课题名称，进入课题详细信息查看页面，可点击</a:t>
            </a:r>
            <a:r>
              <a:rPr lang="zh-CN" sz="2800" b="1" i="0" u="none">
                <a:solidFill>
                  <a:srgbClr val="FF0000"/>
                </a:solidFill>
                <a:latin typeface="华文楷体"/>
                <a:ea typeface="华文楷体"/>
              </a:rPr>
              <a:t>生成申报书</a:t>
            </a:r>
            <a:r>
              <a:rPr lang="en-US" sz="2800" b="1" i="0" u="none">
                <a:solidFill>
                  <a:srgbClr val="0000FF"/>
                </a:solidFill>
                <a:latin typeface="华文楷体"/>
                <a:ea typeface="华文楷体"/>
              </a:rPr>
              <a:t>，下载word版本申报书。</a:t>
            </a:r>
            <a:endParaRPr/>
          </a:p>
          <a:p>
            <a:pPr marL="800100" lvl="1" indent="-342900">
              <a:spcBef>
                <a:spcPts val="0"/>
              </a:spcBef>
              <a:buNone/>
              <a:defRPr/>
            </a:pPr>
            <a:endParaRPr/>
          </a:p>
          <a:p>
            <a:pPr marL="800100" lvl="1" indent="-342900">
              <a:spcBef>
                <a:spcPts val="0"/>
              </a:spcBef>
              <a:buFont typeface="Arial"/>
              <a:buChar char="•"/>
              <a:defRPr/>
            </a:pPr>
            <a:endParaRPr/>
          </a:p>
        </p:txBody>
      </p:sp>
      <p:pic>
        <p:nvPicPr>
          <p:cNvPr id="23556" name="Picture 3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468312" y="2997200"/>
            <a:ext cx="8280400" cy="336232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高階主管">
  <a:themeElements>
    <a:clrScheme name="Defaul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6B9F25"/>
      </a:hlink>
      <a:folHlink>
        <a:srgbClr val="B26B02"/>
      </a:folHlink>
    </a:clrScheme>
    <a:fontScheme name="default">
      <a:majorFont>
        <a:latin typeface="等线"/>
        <a:ea typeface="等线"/>
        <a:cs typeface="Arial"/>
      </a:majorFont>
      <a:minorFont>
        <a:latin typeface="宋体"/>
        <a:ea typeface="宋体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高階主管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Default">
  <a:themeElements>
    <a:clrScheme name="Default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0000FF"/>
      </a:hlink>
      <a:folHlink>
        <a:srgbClr val="800080"/>
      </a:folHlink>
    </a:clrScheme>
    <a:fontScheme name="default">
      <a:majorFont>
        <a:latin typeface="等线"/>
        <a:ea typeface="等线"/>
        <a:cs typeface="Arial"/>
      </a:majorFont>
      <a:minorFont>
        <a:latin typeface="宋体"/>
        <a:ea typeface="宋体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ONLYOFFICE/7.5.1.23</Application>
  <DocSecurity>0</DocSecurity>
  <PresentationFormat/>
  <Paragraphs>0</Paragraphs>
  <Slides>16</Slides>
  <Notes>16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国家自然科学基金委2012年度项目申请培训</dc:title>
  <dc:subject/>
  <dc:creator>wei</dc:creator>
  <cp:keywords/>
  <dc:description/>
  <dc:identifier/>
  <dc:language/>
  <cp:lastModifiedBy>匿名</cp:lastModifiedBy>
  <cp:revision>186</cp:revision>
  <dcterms:modified xsi:type="dcterms:W3CDTF">2024-10-20T13:53:12Z</dcterms:modified>
  <cp:category/>
  <cp:contentStatus/>
  <cp:version/>
</cp:coreProperties>
</file>